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69" r:id="rId2"/>
    <p:sldId id="270" r:id="rId3"/>
    <p:sldId id="277" r:id="rId4"/>
    <p:sldId id="272" r:id="rId5"/>
    <p:sldId id="262" r:id="rId6"/>
    <p:sldId id="263" r:id="rId7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1B6"/>
    <a:srgbClr val="EF636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19661-62E1-4A1E-88FB-69D1D2CED1D7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240E9729-5128-43A2-964A-3A2B646A18DE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5E55292E-E1E1-4FE1-842F-6A8A58854FD7}" type="parTrans" cxnId="{BA275AEA-52B1-4A5E-923E-D53237D7C68C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51D6BDB3-0C19-44E0-BED7-FE42A0BAA2D5}" type="sibTrans" cxnId="{BA275AEA-52B1-4A5E-923E-D53237D7C68C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77E55845-419B-4A94-AB60-C3E601437B16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E60DEF24-E8FB-4610-AD95-CF8725F55564}" type="parTrans" cxnId="{0338C532-9884-454D-BFDC-E224EB644C7D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FDB344C1-1896-49D6-91AE-05940DFFE5DD}" type="sibTrans" cxnId="{0338C532-9884-454D-BFDC-E224EB644C7D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D4F95D93-14AC-4933-8BEA-8655AC5A39BC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учебные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 сборы</a:t>
          </a:r>
          <a:endParaRPr lang="ru-RU" sz="12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E260A0EA-EEFB-4D01-A4B4-DDCBF46FE8B5}" type="parTrans" cxnId="{DD67994C-C8AE-4B22-B2CF-FC052421348B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39061897-8F52-4713-9A39-52DA09741DEA}" type="sibTrans" cxnId="{DD67994C-C8AE-4B22-B2CF-FC052421348B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16795007-03EE-486B-9870-1EE2951A3492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A43C02BB-27EB-49BE-802A-067F38130999}" type="parTrans" cxnId="{D110BD76-3337-4F86-B753-CAE2D7B19DB9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CC6266FE-4D03-46B0-BE1B-B4362F82C593}" type="sibTrans" cxnId="{D110BD76-3337-4F86-B753-CAE2D7B19DB9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4120E57F-54E4-435B-9665-B5DE6B8FFFAC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 занятия</a:t>
          </a:r>
          <a:endParaRPr lang="ru-RU" sz="1100" b="1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gm:t>
    </dgm:pt>
    <dgm:pt modelId="{BCE20587-5D27-437A-8799-14A8BC1BDA5E}" type="parTrans" cxnId="{5965B99A-BC58-4B06-9829-91C16F75C624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9EA6FCD5-08E7-4804-A68B-0D2161CDF3AE}" type="sibTrans" cxnId="{5965B99A-BC58-4B06-9829-91C16F75C624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5A39C33A-01D7-443A-B574-80B0881917B2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49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 anchor="t"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учебные </a:t>
          </a:r>
        </a:p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 Narrow" pitchFamily="34" charset="0"/>
            </a:rPr>
            <a:t>сборы</a:t>
          </a:r>
          <a:endParaRPr lang="ru-RU" sz="12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8B7DCECE-A718-4B0E-B0CA-4AF853AB6F0F}" type="parTrans" cxnId="{057B15D8-0DB2-43E1-988F-589F5B7DB0F1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0D9CB4E4-E525-457F-A0C9-5EC672573638}" type="sibTrans" cxnId="{057B15D8-0DB2-43E1-988F-589F5B7DB0F1}">
      <dgm:prSet/>
      <dgm:spPr/>
      <dgm:t>
        <a:bodyPr/>
        <a:lstStyle/>
        <a:p>
          <a:pPr algn="ctr"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1100" b="1">
            <a:solidFill>
              <a:schemeClr val="tx1"/>
            </a:solidFill>
            <a:latin typeface="Arial Narrow" pitchFamily="34" charset="0"/>
          </a:endParaRPr>
        </a:p>
      </dgm:t>
    </dgm:pt>
    <dgm:pt modelId="{C0BBA235-5AB4-4EE5-9AA3-223F2D358769}" type="pres">
      <dgm:prSet presAssocID="{11319661-62E1-4A1E-88FB-69D1D2CED1D7}" presName="Name0" presStyleCnt="0">
        <dgm:presLayoutVars>
          <dgm:dir/>
          <dgm:resizeHandles val="exact"/>
        </dgm:presLayoutVars>
      </dgm:prSet>
      <dgm:spPr/>
    </dgm:pt>
    <dgm:pt modelId="{1CEE8D18-F0E3-4871-924C-93DF0404E2E6}" type="pres">
      <dgm:prSet presAssocID="{240E9729-5128-43A2-964A-3A2B646A18DE}" presName="parTxOnly" presStyleLbl="node1" presStyleIdx="0" presStyleCnt="6" custScaleX="15053" custScaleY="13876" custLinFactX="-2821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368FC-1E82-4DF4-A999-132255B113FF}" type="pres">
      <dgm:prSet presAssocID="{51D6BDB3-0C19-44E0-BED7-FE42A0BAA2D5}" presName="parSpace" presStyleCnt="0"/>
      <dgm:spPr/>
    </dgm:pt>
    <dgm:pt modelId="{E71B986F-DB10-4270-A170-DD3417FE76A9}" type="pres">
      <dgm:prSet presAssocID="{77E55845-419B-4A94-AB60-C3E601437B16}" presName="parTxOnly" presStyleLbl="node1" presStyleIdx="1" presStyleCnt="6" custScaleX="14624" custLinFactX="-809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75EAB-1EEC-4055-A945-DEC30CF77397}" type="pres">
      <dgm:prSet presAssocID="{FDB344C1-1896-49D6-91AE-05940DFFE5DD}" presName="parSpace" presStyleCnt="0"/>
      <dgm:spPr/>
    </dgm:pt>
    <dgm:pt modelId="{60252E82-11F2-4EBE-8A1E-D748DF838DCA}" type="pres">
      <dgm:prSet presAssocID="{D4F95D93-14AC-4933-8BEA-8655AC5A39BC}" presName="parTxOnly" presStyleLbl="node1" presStyleIdx="2" presStyleCnt="6" custScaleX="19423" custLinFactNeighborX="-4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F9C25-0539-45BC-AE02-D65760DA903A}" type="pres">
      <dgm:prSet presAssocID="{39061897-8F52-4713-9A39-52DA09741DEA}" presName="parSpace" presStyleCnt="0"/>
      <dgm:spPr/>
    </dgm:pt>
    <dgm:pt modelId="{D0BC7E35-4F2A-42BE-AFB7-E80C0C5DF1BE}" type="pres">
      <dgm:prSet presAssocID="{16795007-03EE-486B-9870-1EE2951A3492}" presName="parTxOnly" presStyleLbl="node1" presStyleIdx="3" presStyleCnt="6" custScaleX="16643" custLinFactNeighborX="4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7E263-C469-4AA8-8E7B-539F233D42CF}" type="pres">
      <dgm:prSet presAssocID="{CC6266FE-4D03-46B0-BE1B-B4362F82C593}" presName="parSpace" presStyleCnt="0"/>
      <dgm:spPr/>
    </dgm:pt>
    <dgm:pt modelId="{63005CCF-7527-46D4-8C62-729DA8FFCCAE}" type="pres">
      <dgm:prSet presAssocID="{4120E57F-54E4-435B-9665-B5DE6B8FFFAC}" presName="parTxOnly" presStyleLbl="node1" presStyleIdx="4" presStyleCnt="6" custScaleX="17464" custLinFactX="10385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00E9D-4C0F-4AC2-AFE0-BE2AB7CC1D8E}" type="pres">
      <dgm:prSet presAssocID="{9EA6FCD5-08E7-4804-A68B-0D2161CDF3AE}" presName="parSpace" presStyleCnt="0"/>
      <dgm:spPr/>
    </dgm:pt>
    <dgm:pt modelId="{088C93D9-79E9-4BFF-AAEF-D13D5233569A}" type="pres">
      <dgm:prSet presAssocID="{5A39C33A-01D7-443A-B574-80B0881917B2}" presName="parTxOnly" presStyleLbl="node1" presStyleIdx="5" presStyleCnt="6" custScaleX="16436" custLinFactX="2858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25981-E01D-4D60-90BA-88226291C126}" type="presOf" srcId="{11319661-62E1-4A1E-88FB-69D1D2CED1D7}" destId="{C0BBA235-5AB4-4EE5-9AA3-223F2D358769}" srcOrd="0" destOrd="0" presId="urn:microsoft.com/office/officeart/2005/8/layout/hChevron3"/>
    <dgm:cxn modelId="{F8046892-FBDB-405D-9AA6-BC42141C1745}" type="presOf" srcId="{16795007-03EE-486B-9870-1EE2951A3492}" destId="{D0BC7E35-4F2A-42BE-AFB7-E80C0C5DF1BE}" srcOrd="0" destOrd="0" presId="urn:microsoft.com/office/officeart/2005/8/layout/hChevron3"/>
    <dgm:cxn modelId="{12353E3E-C521-44F2-9D1F-E79E9DFC36F1}" type="presOf" srcId="{4120E57F-54E4-435B-9665-B5DE6B8FFFAC}" destId="{63005CCF-7527-46D4-8C62-729DA8FFCCAE}" srcOrd="0" destOrd="0" presId="urn:microsoft.com/office/officeart/2005/8/layout/hChevron3"/>
    <dgm:cxn modelId="{DD67994C-C8AE-4B22-B2CF-FC052421348B}" srcId="{11319661-62E1-4A1E-88FB-69D1D2CED1D7}" destId="{D4F95D93-14AC-4933-8BEA-8655AC5A39BC}" srcOrd="2" destOrd="0" parTransId="{E260A0EA-EEFB-4D01-A4B4-DDCBF46FE8B5}" sibTransId="{39061897-8F52-4713-9A39-52DA09741DEA}"/>
    <dgm:cxn modelId="{77E5A84D-C1DE-4A1C-94DE-B4DCDF8CB5FC}" type="presOf" srcId="{D4F95D93-14AC-4933-8BEA-8655AC5A39BC}" destId="{60252E82-11F2-4EBE-8A1E-D748DF838DCA}" srcOrd="0" destOrd="0" presId="urn:microsoft.com/office/officeart/2005/8/layout/hChevron3"/>
    <dgm:cxn modelId="{5F4A1D5F-A2AC-4A0E-81EE-22C965E3117B}" type="presOf" srcId="{5A39C33A-01D7-443A-B574-80B0881917B2}" destId="{088C93D9-79E9-4BFF-AAEF-D13D5233569A}" srcOrd="0" destOrd="0" presId="urn:microsoft.com/office/officeart/2005/8/layout/hChevron3"/>
    <dgm:cxn modelId="{BA275AEA-52B1-4A5E-923E-D53237D7C68C}" srcId="{11319661-62E1-4A1E-88FB-69D1D2CED1D7}" destId="{240E9729-5128-43A2-964A-3A2B646A18DE}" srcOrd="0" destOrd="0" parTransId="{5E55292E-E1E1-4FE1-842F-6A8A58854FD7}" sibTransId="{51D6BDB3-0C19-44E0-BED7-FE42A0BAA2D5}"/>
    <dgm:cxn modelId="{152E7D0F-23DA-4743-BD96-6DBEE9E0D328}" type="presOf" srcId="{77E55845-419B-4A94-AB60-C3E601437B16}" destId="{E71B986F-DB10-4270-A170-DD3417FE76A9}" srcOrd="0" destOrd="0" presId="urn:microsoft.com/office/officeart/2005/8/layout/hChevron3"/>
    <dgm:cxn modelId="{CA3F8651-1C43-43B0-B68C-D97042E9151D}" type="presOf" srcId="{240E9729-5128-43A2-964A-3A2B646A18DE}" destId="{1CEE8D18-F0E3-4871-924C-93DF0404E2E6}" srcOrd="0" destOrd="0" presId="urn:microsoft.com/office/officeart/2005/8/layout/hChevron3"/>
    <dgm:cxn modelId="{5965B99A-BC58-4B06-9829-91C16F75C624}" srcId="{11319661-62E1-4A1E-88FB-69D1D2CED1D7}" destId="{4120E57F-54E4-435B-9665-B5DE6B8FFFAC}" srcOrd="4" destOrd="0" parTransId="{BCE20587-5D27-437A-8799-14A8BC1BDA5E}" sibTransId="{9EA6FCD5-08E7-4804-A68B-0D2161CDF3AE}"/>
    <dgm:cxn modelId="{057B15D8-0DB2-43E1-988F-589F5B7DB0F1}" srcId="{11319661-62E1-4A1E-88FB-69D1D2CED1D7}" destId="{5A39C33A-01D7-443A-B574-80B0881917B2}" srcOrd="5" destOrd="0" parTransId="{8B7DCECE-A718-4B0E-B0CA-4AF853AB6F0F}" sibTransId="{0D9CB4E4-E525-457F-A0C9-5EC672573638}"/>
    <dgm:cxn modelId="{0338C532-9884-454D-BFDC-E224EB644C7D}" srcId="{11319661-62E1-4A1E-88FB-69D1D2CED1D7}" destId="{77E55845-419B-4A94-AB60-C3E601437B16}" srcOrd="1" destOrd="0" parTransId="{E60DEF24-E8FB-4610-AD95-CF8725F55564}" sibTransId="{FDB344C1-1896-49D6-91AE-05940DFFE5DD}"/>
    <dgm:cxn modelId="{D110BD76-3337-4F86-B753-CAE2D7B19DB9}" srcId="{11319661-62E1-4A1E-88FB-69D1D2CED1D7}" destId="{16795007-03EE-486B-9870-1EE2951A3492}" srcOrd="3" destOrd="0" parTransId="{A43C02BB-27EB-49BE-802A-067F38130999}" sibTransId="{CC6266FE-4D03-46B0-BE1B-B4362F82C593}"/>
    <dgm:cxn modelId="{BD34DA7C-84FE-430E-9013-F9C6B3028A2A}" type="presParOf" srcId="{C0BBA235-5AB4-4EE5-9AA3-223F2D358769}" destId="{1CEE8D18-F0E3-4871-924C-93DF0404E2E6}" srcOrd="0" destOrd="0" presId="urn:microsoft.com/office/officeart/2005/8/layout/hChevron3"/>
    <dgm:cxn modelId="{810F6542-D57C-4A2B-A5FF-7B744978D5CD}" type="presParOf" srcId="{C0BBA235-5AB4-4EE5-9AA3-223F2D358769}" destId="{3D6368FC-1E82-4DF4-A999-132255B113FF}" srcOrd="1" destOrd="0" presId="urn:microsoft.com/office/officeart/2005/8/layout/hChevron3"/>
    <dgm:cxn modelId="{42F7AD2B-95D4-4365-AA0C-B319736E9D2D}" type="presParOf" srcId="{C0BBA235-5AB4-4EE5-9AA3-223F2D358769}" destId="{E71B986F-DB10-4270-A170-DD3417FE76A9}" srcOrd="2" destOrd="0" presId="urn:microsoft.com/office/officeart/2005/8/layout/hChevron3"/>
    <dgm:cxn modelId="{467E7BCB-D859-4D4D-B90B-A6F8792E12FE}" type="presParOf" srcId="{C0BBA235-5AB4-4EE5-9AA3-223F2D358769}" destId="{7D375EAB-1EEC-4055-A945-DEC30CF77397}" srcOrd="3" destOrd="0" presId="urn:microsoft.com/office/officeart/2005/8/layout/hChevron3"/>
    <dgm:cxn modelId="{D24A4A56-9DEE-4E12-91C4-B8DD796252F5}" type="presParOf" srcId="{C0BBA235-5AB4-4EE5-9AA3-223F2D358769}" destId="{60252E82-11F2-4EBE-8A1E-D748DF838DCA}" srcOrd="4" destOrd="0" presId="urn:microsoft.com/office/officeart/2005/8/layout/hChevron3"/>
    <dgm:cxn modelId="{9B17D365-610B-4696-ADA8-091531A94C94}" type="presParOf" srcId="{C0BBA235-5AB4-4EE5-9AA3-223F2D358769}" destId="{AD9F9C25-0539-45BC-AE02-D65760DA903A}" srcOrd="5" destOrd="0" presId="urn:microsoft.com/office/officeart/2005/8/layout/hChevron3"/>
    <dgm:cxn modelId="{BCF81226-88FA-4361-9066-068A076A0171}" type="presParOf" srcId="{C0BBA235-5AB4-4EE5-9AA3-223F2D358769}" destId="{D0BC7E35-4F2A-42BE-AFB7-E80C0C5DF1BE}" srcOrd="6" destOrd="0" presId="urn:microsoft.com/office/officeart/2005/8/layout/hChevron3"/>
    <dgm:cxn modelId="{0C02A317-9049-4AED-BA3D-6D05E4586D97}" type="presParOf" srcId="{C0BBA235-5AB4-4EE5-9AA3-223F2D358769}" destId="{0917E263-C469-4AA8-8E7B-539F233D42CF}" srcOrd="7" destOrd="0" presId="urn:microsoft.com/office/officeart/2005/8/layout/hChevron3"/>
    <dgm:cxn modelId="{E451BAEC-6907-44D0-8616-16051FEB0701}" type="presParOf" srcId="{C0BBA235-5AB4-4EE5-9AA3-223F2D358769}" destId="{63005CCF-7527-46D4-8C62-729DA8FFCCAE}" srcOrd="8" destOrd="0" presId="urn:microsoft.com/office/officeart/2005/8/layout/hChevron3"/>
    <dgm:cxn modelId="{86FA7FE7-C2D8-4CAB-8C83-BB9FBFE7D63D}" type="presParOf" srcId="{C0BBA235-5AB4-4EE5-9AA3-223F2D358769}" destId="{EC400E9D-4C0F-4AC2-AFE0-BE2AB7CC1D8E}" srcOrd="9" destOrd="0" presId="urn:microsoft.com/office/officeart/2005/8/layout/hChevron3"/>
    <dgm:cxn modelId="{91D9DFE3-9EF7-427C-9A1D-535092DEDF3E}" type="presParOf" srcId="{C0BBA235-5AB4-4EE5-9AA3-223F2D358769}" destId="{088C93D9-79E9-4BFF-AAEF-D13D5233569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E8D18-F0E3-4871-924C-93DF0404E2E6}">
      <dsp:nvSpPr>
        <dsp:cNvPr id="0" name=""/>
        <dsp:cNvSpPr/>
      </dsp:nvSpPr>
      <dsp:spPr>
        <a:xfrm>
          <a:off x="331745" y="0"/>
          <a:ext cx="1844164" cy="454073"/>
        </a:xfrm>
        <a:prstGeom prst="homePlate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t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331745" y="0"/>
        <a:ext cx="1730646" cy="454073"/>
      </dsp:txXfrm>
    </dsp:sp>
    <dsp:sp modelId="{E71B986F-DB10-4270-A170-DD3417FE76A9}">
      <dsp:nvSpPr>
        <dsp:cNvPr id="0" name=""/>
        <dsp:cNvSpPr/>
      </dsp:nvSpPr>
      <dsp:spPr>
        <a:xfrm>
          <a:off x="2190734" y="0"/>
          <a:ext cx="1791607" cy="454073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2417771" y="0"/>
        <a:ext cx="1337534" cy="454073"/>
      </dsp:txXfrm>
    </dsp:sp>
    <dsp:sp modelId="{60252E82-11F2-4EBE-8A1E-D748DF838DCA}">
      <dsp:nvSpPr>
        <dsp:cNvPr id="0" name=""/>
        <dsp:cNvSpPr/>
      </dsp:nvSpPr>
      <dsp:spPr>
        <a:xfrm>
          <a:off x="3765447" y="0"/>
          <a:ext cx="2379539" cy="454073"/>
        </a:xfrm>
        <a:prstGeom prst="chevron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t" anchorCtr="0">
          <a:noAutofit/>
        </a:bodyPr>
        <a:lstStyle/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учебные</a:t>
          </a:r>
        </a:p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 сборы</a:t>
          </a:r>
          <a:endParaRPr lang="ru-RU" sz="1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3992484" y="0"/>
        <a:ext cx="1925466" cy="454073"/>
      </dsp:txXfrm>
    </dsp:sp>
    <dsp:sp modelId="{D0BC7E35-4F2A-42BE-AFB7-E80C0C5DF1BE}">
      <dsp:nvSpPr>
        <dsp:cNvPr id="0" name=""/>
        <dsp:cNvSpPr/>
      </dsp:nvSpPr>
      <dsp:spPr>
        <a:xfrm>
          <a:off x="6123596" y="0"/>
          <a:ext cx="2038957" cy="454073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t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 </a:t>
          </a:r>
        </a:p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6350633" y="0"/>
        <a:ext cx="1584884" cy="454073"/>
      </dsp:txXfrm>
    </dsp:sp>
    <dsp:sp modelId="{63005CCF-7527-46D4-8C62-729DA8FFCCAE}">
      <dsp:nvSpPr>
        <dsp:cNvPr id="0" name=""/>
        <dsp:cNvSpPr/>
      </dsp:nvSpPr>
      <dsp:spPr>
        <a:xfrm>
          <a:off x="8214009" y="0"/>
          <a:ext cx="2139539" cy="454073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t" anchorCtr="0">
          <a:noAutofit/>
        </a:bodyPr>
        <a:lstStyle/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тренировочные</a:t>
          </a:r>
        </a:p>
        <a:p>
          <a:pPr lvl="0" algn="ctr" defTabSz="48895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rPr>
            <a:t> занятия</a:t>
          </a:r>
          <a:endParaRPr lang="ru-RU" sz="1100" b="1" kern="1200" dirty="0">
            <a:solidFill>
              <a:schemeClr val="accent6">
                <a:lumMod val="50000"/>
              </a:schemeClr>
            </a:solidFill>
            <a:latin typeface="Arial Narrow" pitchFamily="34" charset="0"/>
          </a:endParaRPr>
        </a:p>
      </dsp:txBody>
      <dsp:txXfrm>
        <a:off x="8441046" y="0"/>
        <a:ext cx="1685466" cy="454073"/>
      </dsp:txXfrm>
    </dsp:sp>
    <dsp:sp modelId="{088C93D9-79E9-4BFF-AAEF-D13D5233569A}">
      <dsp:nvSpPr>
        <dsp:cNvPr id="0" name=""/>
        <dsp:cNvSpPr/>
      </dsp:nvSpPr>
      <dsp:spPr>
        <a:xfrm>
          <a:off x="10133518" y="0"/>
          <a:ext cx="2013598" cy="454073"/>
        </a:xfrm>
        <a:prstGeom prst="chevron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49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t" anchorCtr="0">
          <a:noAutofit/>
        </a:bodyPr>
        <a:lstStyle/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учебные </a:t>
          </a:r>
        </a:p>
        <a:p>
          <a:pPr lvl="0" algn="ctr" defTabSz="5334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 Narrow" pitchFamily="34" charset="0"/>
            </a:rPr>
            <a:t>сборы</a:t>
          </a:r>
          <a:endParaRPr lang="ru-RU" sz="12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10360555" y="0"/>
        <a:ext cx="1559525" cy="454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973B-D811-4278-8CC6-882E9672780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F928-9339-4920-AEB9-5305E8BE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6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30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7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0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86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65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783D-F4B9-4214-8720-9CCFDCDEB1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7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4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1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19368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1936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19368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1936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64849"/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64849"/>
              <a:t>24.04.2024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648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64849"/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648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jpg"/><Relationship Id="rId1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g"/><Relationship Id="rId7" Type="http://schemas.openxmlformats.org/officeDocument/2006/relationships/diagramData" Target="../diagrams/data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4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1378" y="3109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ОТБОРА КАНДИДАТОВ. </a:t>
            </a:r>
          </a:p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КОНТРАКТОВ О ПРЕБЫВАНИИ В МОБИЛИЗАЦИОННОМ ЛЮДСКОМ РЕЗЕРВЕ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26996" y="1272625"/>
            <a:ext cx="3150593" cy="51044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214094" y="1297048"/>
            <a:ext cx="2968493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marL="0" marR="0" lvl="0" indent="0" algn="ctr" defTabSz="69691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Военный комиссариат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65685" y="1272626"/>
            <a:ext cx="3289592" cy="51044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47722" y="6471212"/>
            <a:ext cx="6595680" cy="3302144"/>
            <a:chOff x="214281" y="3839435"/>
            <a:chExt cx="2076450" cy="93030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214281" y="3839435"/>
              <a:ext cx="2076450" cy="9303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 Box 42"/>
            <p:cNvSpPr txBox="1">
              <a:spLocks noChangeArrowheads="1"/>
            </p:cNvSpPr>
            <p:nvPr/>
          </p:nvSpPr>
          <p:spPr bwMode="auto">
            <a:xfrm>
              <a:off x="226033" y="3871825"/>
              <a:ext cx="2043179" cy="8503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marL="88900" marR="0" lvl="0" indent="-88900" algn="ctr" defTabSz="6969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В приоритетном порядке рассматриваются казаки, сотрудники ЧОП, выпускники ВУЦ, члены 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патриотических организаций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и 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стрелковых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клубов, а также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участники специальной военной операции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.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88900" marR="0" lvl="0" indent="-88900" algn="ctr" defTabSz="6969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Порядок 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отбора:</a:t>
              </a:r>
            </a:p>
            <a:p>
              <a:pPr marL="88900" marR="0" lvl="0" indent="-88900" algn="just" defTabSz="696913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Подача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заявления.</a:t>
              </a:r>
            </a:p>
            <a:p>
              <a:pPr marL="88900" marR="0" lvl="0" indent="-88900" algn="just" defTabSz="696913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Прохождение медицинской комиссии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.</a:t>
              </a:r>
            </a:p>
            <a:p>
              <a:pPr marL="88900" marR="0" lvl="0" indent="-88900" algn="just" defTabSz="696913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Получение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ответа из </a:t>
              </a:r>
              <a:r>
                <a:rPr lang="ru-RU" sz="1600" dirty="0" smtClean="0">
                  <a:solidFill>
                    <a:srgbClr val="002060"/>
                  </a:solidFill>
                </a:rPr>
                <a:t>органов внутренних дел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об отсутствии судимости.</a:t>
              </a:r>
            </a:p>
            <a:p>
              <a:pPr marL="88900" marR="0" lvl="0" indent="-88900" algn="just" defTabSz="696913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4. Оформление допуска к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государственной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тайне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(при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необходимости).</a:t>
              </a:r>
            </a:p>
            <a:p>
              <a:pPr marL="88900" marR="0" lvl="0" indent="-88900" algn="just" defTabSz="696913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5. Оформление личного дела.</a:t>
              </a:r>
            </a:p>
            <a:p>
              <a:pPr marL="88900" marR="0" lvl="0" indent="-88900" algn="just" defTabSz="696913" rtl="0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6. Направление кандидатов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в воинскую часть для заключения контракта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261594" y="5746736"/>
            <a:ext cx="2885365" cy="4431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marL="0" marR="0" lvl="0" indent="0" algn="ctr" defTabSz="696913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Отбор кандидатов для заключения контракта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21299" y="1619863"/>
            <a:ext cx="1982149" cy="1637068"/>
            <a:chOff x="12883554" y="-1545464"/>
            <a:chExt cx="1982149" cy="892846"/>
          </a:xfrm>
        </p:grpSpPr>
        <p:sp>
          <p:nvSpPr>
            <p:cNvPr id="85" name="Скругленный прямоугольник 84"/>
            <p:cNvSpPr/>
            <p:nvPr/>
          </p:nvSpPr>
          <p:spPr>
            <a:xfrm flipH="1">
              <a:off x="12883554" y="-1545464"/>
              <a:ext cx="1949416" cy="892846"/>
            </a:xfrm>
            <a:prstGeom prst="roundRect">
              <a:avLst>
                <a:gd name="adj" fmla="val 1616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2188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12929596" y="-961041"/>
              <a:ext cx="1936107" cy="256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marL="0" marR="0" lvl="0" indent="0" algn="ctr" defTabSz="6969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Кандидаты в мобилизационный </a:t>
              </a:r>
            </a:p>
            <a:p>
              <a:pPr marL="0" marR="0" lvl="0" indent="0" algn="ctr" defTabSz="6969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людской резерв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747405" y="1606839"/>
            <a:ext cx="1877973" cy="1681636"/>
            <a:chOff x="12858153" y="-1545465"/>
            <a:chExt cx="1949416" cy="1076207"/>
          </a:xfrm>
        </p:grpSpPr>
        <p:sp>
          <p:nvSpPr>
            <p:cNvPr id="88" name="Скругленный прямоугольник 87"/>
            <p:cNvSpPr/>
            <p:nvPr/>
          </p:nvSpPr>
          <p:spPr>
            <a:xfrm flipH="1">
              <a:off x="12858153" y="-1545465"/>
              <a:ext cx="1949416" cy="1076207"/>
            </a:xfrm>
            <a:prstGeom prst="roundRect">
              <a:avLst>
                <a:gd name="adj" fmla="val 1616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2188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82000"/>
                  </a:prst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12968769" y="-976638"/>
              <a:ext cx="1806532" cy="4333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lvl="0"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Граждане, заключившие контракт о пребывании в </a:t>
              </a:r>
              <a:r>
                <a:rPr lang="ru-RU" sz="1100" dirty="0"/>
                <a:t>мобилизационном </a:t>
              </a:r>
              <a:r>
                <a:rPr lang="ru-RU" sz="1100" dirty="0" smtClean="0"/>
                <a:t>людском резерве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281723" y="1576289"/>
            <a:ext cx="2572244" cy="1152133"/>
            <a:chOff x="2309781" y="1065665"/>
            <a:chExt cx="7747068" cy="541986"/>
          </a:xfrm>
        </p:grpSpPr>
        <p:sp>
          <p:nvSpPr>
            <p:cNvPr id="91" name="Стрелка вправо 90"/>
            <p:cNvSpPr/>
            <p:nvPr/>
          </p:nvSpPr>
          <p:spPr>
            <a:xfrm>
              <a:off x="2309781" y="1065665"/>
              <a:ext cx="7747068" cy="541986"/>
            </a:xfrm>
            <a:prstGeom prst="rightArrow">
              <a:avLst>
                <a:gd name="adj1" fmla="val 60307"/>
                <a:gd name="adj2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 Box 42"/>
            <p:cNvSpPr txBox="1">
              <a:spLocks noChangeArrowheads="1"/>
            </p:cNvSpPr>
            <p:nvPr/>
          </p:nvSpPr>
          <p:spPr bwMode="auto">
            <a:xfrm>
              <a:off x="2406044" y="1207959"/>
              <a:ext cx="6939172" cy="2606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1">
              <a:spAutoFit/>
            </a:bodyPr>
            <a:lstStyle>
              <a:defPPr>
                <a:defRPr lang="ru-RU"/>
              </a:defPPr>
              <a:lvl1pPr algn="ctr" defTabSz="696913" eaLnBrk="0" fontAlgn="auto" hangingPunct="0">
                <a:spcBef>
                  <a:spcPct val="50000"/>
                </a:spcBef>
                <a:spcAft>
                  <a:spcPts val="0"/>
                </a:spcAft>
                <a:defRPr sz="900" b="1" ker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defTabSz="696913" eaLnBrk="0" hangingPunct="0">
                <a:defRPr sz="2500">
                  <a:cs typeface="Arial" charset="0"/>
                </a:defRPr>
              </a:lvl2pPr>
              <a:lvl3pPr marL="1143000" indent="-228600" defTabSz="696913" eaLnBrk="0" hangingPunct="0">
                <a:defRPr sz="2500">
                  <a:cs typeface="Arial" charset="0"/>
                </a:defRPr>
              </a:lvl3pPr>
              <a:lvl4pPr marL="1600200" indent="-228600" defTabSz="696913" eaLnBrk="0" hangingPunct="0">
                <a:defRPr sz="2500">
                  <a:cs typeface="Arial" charset="0"/>
                </a:defRPr>
              </a:lvl4pPr>
              <a:lvl5pPr marL="2057400" indent="-228600" defTabSz="696913" eaLnBrk="0" hangingPunct="0">
                <a:defRPr sz="2500">
                  <a:cs typeface="Arial" charset="0"/>
                </a:defRPr>
              </a:lvl5pPr>
              <a:lvl6pPr marL="25146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6pPr>
              <a:lvl7pPr marL="29718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7pPr>
              <a:lvl8pPr marL="34290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8pPr>
              <a:lvl9pPr marL="3886200" indent="-228600" defTabSz="69691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cs typeface="Arial" charset="0"/>
                </a:defRPr>
              </a:lvl9pPr>
            </a:lstStyle>
            <a:p>
              <a:pPr marL="0" marR="0" lvl="0" indent="0" algn="ctr" defTabSz="6969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Кандидаты, прошедшие отбор направляются в воинскую часть </a:t>
              </a:r>
            </a:p>
            <a:p>
              <a:pPr marL="0" marR="0" lvl="0" indent="0" algn="ctr" defTabSz="69691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для заключения контракта</a:t>
              </a:r>
              <a:endPara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99" name="Рисунок 65" descr="https://img2.freepng.ru/20180219/rte/kisspng-silhouette-person-clip-art-silhouette-5a8b05ec596e36.47704584151906046036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47" y="1737465"/>
            <a:ext cx="234201" cy="7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Рисунок 79" descr="https://img2.freepng.ru/20180315/sjq/kisspng-businessperson-clip-art-business-people-pics-5aaaad22138462.856777971521134882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1" r="35519"/>
          <a:stretch>
            <a:fillRect/>
          </a:stretch>
        </p:blipFill>
        <p:spPr bwMode="auto">
          <a:xfrm>
            <a:off x="1030882" y="1735707"/>
            <a:ext cx="246830" cy="7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Рисунок 65" descr="https://img2.freepng.ru/20180219/rte/kisspng-silhouette-person-clip-art-silhouette-5a8b05ec596e36.47704584151906046036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" y="1737465"/>
            <a:ext cx="234201" cy="7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Рисунок 79" descr="https://img2.freepng.ru/20180315/sjq/kisspng-businessperson-clip-art-business-people-pics-5aaaad22138462.856777971521134882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1" r="35519"/>
          <a:stretch>
            <a:fillRect/>
          </a:stretch>
        </p:blipFill>
        <p:spPr bwMode="auto">
          <a:xfrm>
            <a:off x="1181694" y="1726413"/>
            <a:ext cx="246830" cy="7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Рисунок 58" descr="http://ae01.alicdn.com/kf/HTB1cZyLMVXXXXb9XpXXq6xXFXXXM.jpg_q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r="65964" b="46550"/>
          <a:stretch>
            <a:fillRect/>
          </a:stretch>
        </p:blipFill>
        <p:spPr bwMode="auto">
          <a:xfrm flipH="1">
            <a:off x="5361216" y="1730414"/>
            <a:ext cx="345194" cy="7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Рисунок 59" descr="http://ae01.alicdn.com/kf/HTB1cZyLMVXXXXb9XpXXq6xXFXXXM.jpg_q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7587" r="37952" b="46207"/>
          <a:stretch>
            <a:fillRect/>
          </a:stretch>
        </p:blipFill>
        <p:spPr bwMode="auto">
          <a:xfrm flipH="1">
            <a:off x="5155009" y="1743203"/>
            <a:ext cx="259367" cy="7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Рисунок 59" descr="http://ae01.alicdn.com/kf/HTB1cZyLMVXXXXb9XpXXq6xXFXXXM.jpg_q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7587" r="37952" b="46207"/>
          <a:stretch>
            <a:fillRect/>
          </a:stretch>
        </p:blipFill>
        <p:spPr bwMode="auto">
          <a:xfrm flipH="1">
            <a:off x="5654653" y="1751727"/>
            <a:ext cx="259367" cy="7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Рисунок 58" descr="http://ae01.alicdn.com/kf/HTB1cZyLMVXXXXb9XpXXq6xXFXXXM.jpg_q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r="65964" b="46550"/>
          <a:stretch>
            <a:fillRect/>
          </a:stretch>
        </p:blipFill>
        <p:spPr bwMode="auto">
          <a:xfrm flipH="1">
            <a:off x="5904141" y="1740680"/>
            <a:ext cx="345194" cy="7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 Box 42"/>
          <p:cNvSpPr txBox="1">
            <a:spLocks noChangeArrowheads="1"/>
          </p:cNvSpPr>
          <p:nvPr/>
        </p:nvSpPr>
        <p:spPr bwMode="auto">
          <a:xfrm>
            <a:off x="3710830" y="1330690"/>
            <a:ext cx="3024000" cy="2215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marL="0" marR="0" lvl="0" indent="0" algn="ctr" defTabSz="696913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Воинская часть-формирователь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8" name="Группа 1406"/>
          <p:cNvGrpSpPr>
            <a:grpSpLocks/>
          </p:cNvGrpSpPr>
          <p:nvPr/>
        </p:nvGrpSpPr>
        <p:grpSpPr bwMode="auto">
          <a:xfrm>
            <a:off x="798806" y="3288477"/>
            <a:ext cx="791642" cy="780655"/>
            <a:chOff x="3861329" y="5935979"/>
            <a:chExt cx="550652" cy="428486"/>
          </a:xfrm>
        </p:grpSpPr>
        <p:cxnSp>
          <p:nvCxnSpPr>
            <p:cNvPr id="109" name="Прямая соединительная линия 11"/>
            <p:cNvCxnSpPr>
              <a:cxnSpLocks noChangeShapeType="1"/>
            </p:cNvCxnSpPr>
            <p:nvPr/>
          </p:nvCxnSpPr>
          <p:spPr bwMode="auto">
            <a:xfrm>
              <a:off x="3944743" y="5946629"/>
              <a:ext cx="0" cy="417836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Равнобедренный треугольник 109"/>
            <p:cNvSpPr/>
            <p:nvPr/>
          </p:nvSpPr>
          <p:spPr bwMode="auto">
            <a:xfrm rot="5400000">
              <a:off x="4076657" y="5804517"/>
              <a:ext cx="203861" cy="46678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766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 Box 1504"/>
            <p:cNvSpPr txBox="1">
              <a:spLocks noChangeArrowheads="1"/>
            </p:cNvSpPr>
            <p:nvPr/>
          </p:nvSpPr>
          <p:spPr bwMode="auto">
            <a:xfrm>
              <a:off x="3861329" y="5970349"/>
              <a:ext cx="506524" cy="9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7787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77787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77787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77787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77787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777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ВК </a:t>
              </a:r>
              <a:r>
                <a:rPr kumimoji="0" lang="ru-RU" altLang="ru-RU" sz="9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(мо)</a:t>
              </a:r>
              <a:endParaRPr kumimoji="0" lang="ru-RU" alt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12" name="Рисунок 111" descr="C:\Users\abiksenteeva\Desktop\Новая папка\Т-12_20-57\IMG-20210121-WA0087.jpg"/>
          <p:cNvPicPr preferRelativeResize="0"/>
          <p:nvPr/>
        </p:nvPicPr>
        <p:blipFill rotWithShape="1">
          <a:blip r:embed="rId10"/>
          <a:srcRect r="28333"/>
          <a:stretch/>
        </p:blipFill>
        <p:spPr bwMode="auto">
          <a:xfrm>
            <a:off x="265034" y="4086679"/>
            <a:ext cx="1626354" cy="157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" name="Picture 460" descr="caoc_psa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43094"/>
          <a:stretch>
            <a:fillRect/>
          </a:stretch>
        </p:blipFill>
        <p:spPr bwMode="auto">
          <a:xfrm>
            <a:off x="4550934" y="4201700"/>
            <a:ext cx="2153524" cy="9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83" descr="caoc_psa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9000"/>
                    </a14:imgEffect>
                    <a14:imgEffect>
                      <a14:brightnessContrast bright="-3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43094"/>
          <a:stretch>
            <a:fillRect/>
          </a:stretch>
        </p:blipFill>
        <p:spPr bwMode="auto">
          <a:xfrm>
            <a:off x="3940696" y="4862014"/>
            <a:ext cx="2757642" cy="92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" name="Группа 123"/>
          <p:cNvGrpSpPr/>
          <p:nvPr/>
        </p:nvGrpSpPr>
        <p:grpSpPr>
          <a:xfrm>
            <a:off x="5438446" y="3471052"/>
            <a:ext cx="929638" cy="858472"/>
            <a:chOff x="5602724" y="2481963"/>
            <a:chExt cx="1073029" cy="790267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602724" y="2481963"/>
              <a:ext cx="1073029" cy="405266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19050" cap="flat" cmpd="sng" algn="ctr">
              <a:solidFill>
                <a:srgbClr val="FF2929"/>
              </a:solidFill>
              <a:prstDash val="solid"/>
            </a:ln>
            <a:effectLst/>
          </p:spPr>
          <p:txBody>
            <a:bodyPr lIns="36000" tIns="0" rIns="36000" bIns="72000" rtlCol="0" anchor="ctr"/>
            <a:lstStyle/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endPara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5605744" y="2501833"/>
              <a:ext cx="3705" cy="77039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714415" y="5758611"/>
            <a:ext cx="2930667" cy="4431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1">
            <a:spAutoFit/>
          </a:bodyPr>
          <a:lstStyle>
            <a:defPPr>
              <a:defRPr lang="ru-RU"/>
            </a:defPPr>
            <a:lvl1pPr algn="ctr" defTabSz="696913" eaLnBrk="0" fontAlgn="auto" hangingPunct="0">
              <a:spcBef>
                <a:spcPct val="50000"/>
              </a:spcBef>
              <a:spcAft>
                <a:spcPts val="0"/>
              </a:spcAft>
              <a:defRPr sz="900" b="1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696913" eaLnBrk="0" hangingPunct="0">
              <a:defRPr sz="2500">
                <a:cs typeface="Arial" charset="0"/>
              </a:defRPr>
            </a:lvl2pPr>
            <a:lvl3pPr marL="1143000" indent="-228600" defTabSz="696913" eaLnBrk="0" hangingPunct="0">
              <a:defRPr sz="2500">
                <a:cs typeface="Arial" charset="0"/>
              </a:defRPr>
            </a:lvl3pPr>
            <a:lvl4pPr marL="1600200" indent="-228600" defTabSz="696913" eaLnBrk="0" hangingPunct="0">
              <a:defRPr sz="2500">
                <a:cs typeface="Arial" charset="0"/>
              </a:defRPr>
            </a:lvl4pPr>
            <a:lvl5pPr marL="2057400" indent="-228600" defTabSz="696913" eaLnBrk="0" hangingPunct="0">
              <a:defRPr sz="2500">
                <a:cs typeface="Arial" charset="0"/>
              </a:defRPr>
            </a:lvl5pPr>
            <a:lvl6pPr marL="25146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6pPr>
            <a:lvl7pPr marL="29718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7pPr>
            <a:lvl8pPr marL="34290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8pPr>
            <a:lvl9pPr marL="3886200" indent="-228600" defTabSz="696913" eaLnBrk="0" fontAlgn="base" hangingPunct="0">
              <a:spcBef>
                <a:spcPct val="0"/>
              </a:spcBef>
              <a:spcAft>
                <a:spcPct val="0"/>
              </a:spcAft>
              <a:defRPr sz="2500">
                <a:cs typeface="Arial" charset="0"/>
              </a:defRPr>
            </a:lvl9pPr>
          </a:lstStyle>
          <a:p>
            <a:pPr marL="0" marR="0" lvl="0" indent="0" algn="ctr" defTabSz="696913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Отбор кандидатов для заключения контракта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pic>
        <p:nvPicPr>
          <p:cNvPr id="128" name="Picture 5" descr="C:\Users\ab2607\Desktop\Заявление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7066" r="7633" b="16004"/>
          <a:stretch/>
        </p:blipFill>
        <p:spPr bwMode="auto">
          <a:xfrm>
            <a:off x="1804337" y="3504593"/>
            <a:ext cx="1378250" cy="1952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Прямоугольник 128"/>
          <p:cNvSpPr/>
          <p:nvPr/>
        </p:nvSpPr>
        <p:spPr>
          <a:xfrm>
            <a:off x="1828088" y="4077122"/>
            <a:ext cx="1318898" cy="8309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Заявление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о поступлении в резерв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0" name="Объект 129"/>
          <p:cNvGraphicFramePr>
            <a:graphicFrameLocks noChangeAspect="1"/>
          </p:cNvGraphicFramePr>
          <p:nvPr>
            <p:extLst/>
          </p:nvPr>
        </p:nvGraphicFramePr>
        <p:xfrm>
          <a:off x="3573544" y="3474184"/>
          <a:ext cx="1352331" cy="197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15" imgW="5667119" imgH="8019810" progId="AcroExch.Document.7">
                  <p:embed/>
                </p:oleObj>
              </mc:Choice>
              <mc:Fallback>
                <p:oleObj name="Acrobat Document" r:id="rId15" imgW="5667119" imgH="8019810" progId="AcroExch.Document.7">
                  <p:embed/>
                  <p:pic>
                    <p:nvPicPr>
                      <p:cNvPr id="130" name="Объект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544" y="3474184"/>
                        <a:ext cx="1352331" cy="197726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FFFFFF"/>
                          </a:gs>
                          <a:gs pos="100000">
                            <a:srgbClr val="FFFF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Прямоугольник 133"/>
          <p:cNvSpPr/>
          <p:nvPr/>
        </p:nvSpPr>
        <p:spPr>
          <a:xfrm>
            <a:off x="3558031" y="4053757"/>
            <a:ext cx="1317357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Заключается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контракт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о пребывании в резерве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" y="1142998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5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59675" y="422831"/>
            <a:ext cx="532674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ОТБОР В МОБИЛИЗАЦИОННЫЙ ЛЮДСКОЙ РЕЗЕРВ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СОТРУДНИКОВ ГУП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9386" y="1253141"/>
            <a:ext cx="6699227" cy="3903905"/>
            <a:chOff x="60466" y="1303095"/>
            <a:chExt cx="6699227" cy="39039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466" y="1303095"/>
              <a:ext cx="6699227" cy="3903905"/>
            </a:xfrm>
            <a:prstGeom prst="roundRect">
              <a:avLst>
                <a:gd name="adj" fmla="val 2747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9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22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35958" tIns="0" rIns="0" bIns="0" rtlCol="0" anchor="t"/>
            <a:lstStyle/>
            <a:p>
              <a:pPr algn="ctr" defTabSz="684181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ru-RU" sz="1200" kern="0" dirty="0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Impact" panose="020B080603090205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516" y="1342698"/>
              <a:ext cx="5811635" cy="423130"/>
            </a:xfrm>
            <a:prstGeom prst="rect">
              <a:avLst/>
            </a:prstGeom>
            <a:noFill/>
          </p:spPr>
          <p:txBody>
            <a:bodyPr wrap="square" lIns="77662" tIns="38831" rIns="77662" bIns="38831" rtlCol="0">
              <a:spAutoFit/>
            </a:bodyPr>
            <a:lstStyle/>
            <a:p>
              <a:pPr algn="ctr" defTabSz="583154">
                <a:lnSpc>
                  <a:spcPct val="80000"/>
                </a:lnSpc>
                <a:defRPr/>
              </a:pPr>
              <a:r>
                <a:rPr lang="ru-RU" sz="2800" dirty="0" smtClean="0">
                  <a:ln w="3175">
                    <a:noFill/>
                    <a:prstDash val="solid"/>
                  </a:ln>
                  <a:solidFill>
                    <a:srgbClr val="C00000"/>
                  </a:solidFill>
                  <a:latin typeface="Impact" panose="020B0806030902050204" pitchFamily="34" charset="0"/>
                  <a:ea typeface="KaiTi" pitchFamily="49" charset="-122"/>
                  <a:cs typeface="Times New Roman" pitchFamily="18" charset="0"/>
                </a:rPr>
                <a:t>Субъект Российской Федерации</a:t>
              </a:r>
              <a:endParaRPr lang="ru-RU" sz="2800" dirty="0">
                <a:ln w="3175">
                  <a:noFill/>
                  <a:prstDash val="solid"/>
                </a:ln>
                <a:solidFill>
                  <a:srgbClr val="C00000"/>
                </a:solidFill>
                <a:latin typeface="Impact" panose="020B0806030902050204" pitchFamily="34" charset="0"/>
                <a:ea typeface="KaiTi" pitchFamily="49" charset="-122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2400" y="3161093"/>
              <a:ext cx="6515100" cy="1810639"/>
            </a:xfrm>
            <a:prstGeom prst="roundRect">
              <a:avLst>
                <a:gd name="adj" fmla="val 474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98549" y="3772855"/>
              <a:ext cx="5411602" cy="1147354"/>
            </a:xfrm>
            <a:prstGeom prst="roundRect">
              <a:avLst>
                <a:gd name="adj" fmla="val 583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Freeform 298"/>
            <p:cNvSpPr>
              <a:spLocks/>
            </p:cNvSpPr>
            <p:nvPr/>
          </p:nvSpPr>
          <p:spPr bwMode="auto">
            <a:xfrm>
              <a:off x="1433842" y="3972555"/>
              <a:ext cx="528952" cy="390494"/>
            </a:xfrm>
            <a:custGeom>
              <a:avLst/>
              <a:gdLst>
                <a:gd name="T0" fmla="*/ 0 w 771"/>
                <a:gd name="T1" fmla="*/ 635 h 635"/>
                <a:gd name="T2" fmla="*/ 0 w 771"/>
                <a:gd name="T3" fmla="*/ 0 h 635"/>
                <a:gd name="T4" fmla="*/ 559 w 771"/>
                <a:gd name="T5" fmla="*/ 2 h 635"/>
                <a:gd name="T6" fmla="*/ 771 w 771"/>
                <a:gd name="T7" fmla="*/ 182 h 635"/>
                <a:gd name="T8" fmla="*/ 0 w 771"/>
                <a:gd name="T9" fmla="*/ 182 h 635"/>
                <a:gd name="T10" fmla="*/ 0 w 771"/>
                <a:gd name="T11" fmla="*/ 635 h 635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024 w 10000"/>
                <a:gd name="connsiteY2" fmla="*/ 122 h 10000"/>
                <a:gd name="connsiteX3" fmla="*/ 10000 w 10000"/>
                <a:gd name="connsiteY3" fmla="*/ 2866 h 10000"/>
                <a:gd name="connsiteX4" fmla="*/ 0 w 10000"/>
                <a:gd name="connsiteY4" fmla="*/ 2866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157 w 10000"/>
                <a:gd name="connsiteY2" fmla="*/ 19 h 10000"/>
                <a:gd name="connsiteX3" fmla="*/ 10000 w 10000"/>
                <a:gd name="connsiteY3" fmla="*/ 2866 h 10000"/>
                <a:gd name="connsiteX4" fmla="*/ 0 w 10000"/>
                <a:gd name="connsiteY4" fmla="*/ 2866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157 w 10000"/>
                <a:gd name="connsiteY2" fmla="*/ 19 h 10000"/>
                <a:gd name="connsiteX3" fmla="*/ 9171 w 10000"/>
                <a:gd name="connsiteY3" fmla="*/ 1575 h 10000"/>
                <a:gd name="connsiteX4" fmla="*/ 10000 w 10000"/>
                <a:gd name="connsiteY4" fmla="*/ 2866 h 10000"/>
                <a:gd name="connsiteX5" fmla="*/ 0 w 10000"/>
                <a:gd name="connsiteY5" fmla="*/ 2866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8157 w 10000"/>
                <a:gd name="connsiteY2" fmla="*/ 19 h 10000"/>
                <a:gd name="connsiteX3" fmla="*/ 9304 w 10000"/>
                <a:gd name="connsiteY3" fmla="*/ 1368 h 10000"/>
                <a:gd name="connsiteX4" fmla="*/ 10000 w 10000"/>
                <a:gd name="connsiteY4" fmla="*/ 2866 h 10000"/>
                <a:gd name="connsiteX5" fmla="*/ 0 w 10000"/>
                <a:gd name="connsiteY5" fmla="*/ 2866 h 10000"/>
                <a:gd name="connsiteX6" fmla="*/ 0 w 10000"/>
                <a:gd name="connsiteY6" fmla="*/ 10000 h 10000"/>
                <a:gd name="connsiteX0" fmla="*/ 0 w 9304"/>
                <a:gd name="connsiteY0" fmla="*/ 10000 h 10000"/>
                <a:gd name="connsiteX1" fmla="*/ 0 w 9304"/>
                <a:gd name="connsiteY1" fmla="*/ 0 h 10000"/>
                <a:gd name="connsiteX2" fmla="*/ 8157 w 9304"/>
                <a:gd name="connsiteY2" fmla="*/ 19 h 10000"/>
                <a:gd name="connsiteX3" fmla="*/ 9304 w 9304"/>
                <a:gd name="connsiteY3" fmla="*/ 1368 h 10000"/>
                <a:gd name="connsiteX4" fmla="*/ 8187 w 9304"/>
                <a:gd name="connsiteY4" fmla="*/ 2866 h 10000"/>
                <a:gd name="connsiteX5" fmla="*/ 0 w 9304"/>
                <a:gd name="connsiteY5" fmla="*/ 2866 h 10000"/>
                <a:gd name="connsiteX6" fmla="*/ 0 w 9304"/>
                <a:gd name="connsiteY6" fmla="*/ 10000 h 10000"/>
                <a:gd name="connsiteX0" fmla="*/ 41 w 10041"/>
                <a:gd name="connsiteY0" fmla="*/ 10000 h 10000"/>
                <a:gd name="connsiteX1" fmla="*/ 41 w 10041"/>
                <a:gd name="connsiteY1" fmla="*/ 0 h 10000"/>
                <a:gd name="connsiteX2" fmla="*/ 8808 w 10041"/>
                <a:gd name="connsiteY2" fmla="*/ 19 h 10000"/>
                <a:gd name="connsiteX3" fmla="*/ 10041 w 10041"/>
                <a:gd name="connsiteY3" fmla="*/ 1368 h 10000"/>
                <a:gd name="connsiteX4" fmla="*/ 8840 w 10041"/>
                <a:gd name="connsiteY4" fmla="*/ 2866 h 10000"/>
                <a:gd name="connsiteX5" fmla="*/ 0 w 10041"/>
                <a:gd name="connsiteY5" fmla="*/ 3353 h 10000"/>
                <a:gd name="connsiteX6" fmla="*/ 41 w 10041"/>
                <a:gd name="connsiteY6" fmla="*/ 10000 h 10000"/>
                <a:gd name="connsiteX0" fmla="*/ 41 w 10041"/>
                <a:gd name="connsiteY0" fmla="*/ 10000 h 10000"/>
                <a:gd name="connsiteX1" fmla="*/ 41 w 10041"/>
                <a:gd name="connsiteY1" fmla="*/ 0 h 10000"/>
                <a:gd name="connsiteX2" fmla="*/ 8808 w 10041"/>
                <a:gd name="connsiteY2" fmla="*/ 19 h 10000"/>
                <a:gd name="connsiteX3" fmla="*/ 10041 w 10041"/>
                <a:gd name="connsiteY3" fmla="*/ 1368 h 10000"/>
                <a:gd name="connsiteX4" fmla="*/ 8921 w 10041"/>
                <a:gd name="connsiteY4" fmla="*/ 3397 h 10000"/>
                <a:gd name="connsiteX5" fmla="*/ 0 w 10041"/>
                <a:gd name="connsiteY5" fmla="*/ 3353 h 10000"/>
                <a:gd name="connsiteX6" fmla="*/ 41 w 10041"/>
                <a:gd name="connsiteY6" fmla="*/ 10000 h 10000"/>
                <a:gd name="connsiteX0" fmla="*/ 41 w 10041"/>
                <a:gd name="connsiteY0" fmla="*/ 10000 h 10000"/>
                <a:gd name="connsiteX1" fmla="*/ 41 w 10041"/>
                <a:gd name="connsiteY1" fmla="*/ 0 h 10000"/>
                <a:gd name="connsiteX2" fmla="*/ 8808 w 10041"/>
                <a:gd name="connsiteY2" fmla="*/ 19 h 10000"/>
                <a:gd name="connsiteX3" fmla="*/ 10041 w 10041"/>
                <a:gd name="connsiteY3" fmla="*/ 1722 h 10000"/>
                <a:gd name="connsiteX4" fmla="*/ 8921 w 10041"/>
                <a:gd name="connsiteY4" fmla="*/ 3397 h 10000"/>
                <a:gd name="connsiteX5" fmla="*/ 0 w 10041"/>
                <a:gd name="connsiteY5" fmla="*/ 3353 h 10000"/>
                <a:gd name="connsiteX6" fmla="*/ 41 w 10041"/>
                <a:gd name="connsiteY6" fmla="*/ 10000 h 10000"/>
                <a:gd name="connsiteX0" fmla="*/ 2 w 10002"/>
                <a:gd name="connsiteY0" fmla="*/ 10000 h 10000"/>
                <a:gd name="connsiteX1" fmla="*/ 2 w 10002"/>
                <a:gd name="connsiteY1" fmla="*/ 0 h 10000"/>
                <a:gd name="connsiteX2" fmla="*/ 8769 w 10002"/>
                <a:gd name="connsiteY2" fmla="*/ 19 h 10000"/>
                <a:gd name="connsiteX3" fmla="*/ 10002 w 10002"/>
                <a:gd name="connsiteY3" fmla="*/ 1722 h 10000"/>
                <a:gd name="connsiteX4" fmla="*/ 8882 w 10002"/>
                <a:gd name="connsiteY4" fmla="*/ 3397 h 10000"/>
                <a:gd name="connsiteX5" fmla="*/ 42 w 10002"/>
                <a:gd name="connsiteY5" fmla="*/ 3353 h 10000"/>
                <a:gd name="connsiteX6" fmla="*/ 2 w 10002"/>
                <a:gd name="connsiteY6" fmla="*/ 10000 h 10000"/>
                <a:gd name="connsiteX0" fmla="*/ 2 w 10002"/>
                <a:gd name="connsiteY0" fmla="*/ 5466 h 5466"/>
                <a:gd name="connsiteX1" fmla="*/ 2 w 10002"/>
                <a:gd name="connsiteY1" fmla="*/ 0 h 5466"/>
                <a:gd name="connsiteX2" fmla="*/ 8769 w 10002"/>
                <a:gd name="connsiteY2" fmla="*/ 19 h 5466"/>
                <a:gd name="connsiteX3" fmla="*/ 10002 w 10002"/>
                <a:gd name="connsiteY3" fmla="*/ 1722 h 5466"/>
                <a:gd name="connsiteX4" fmla="*/ 8882 w 10002"/>
                <a:gd name="connsiteY4" fmla="*/ 3397 h 5466"/>
                <a:gd name="connsiteX5" fmla="*/ 42 w 10002"/>
                <a:gd name="connsiteY5" fmla="*/ 3353 h 5466"/>
                <a:gd name="connsiteX6" fmla="*/ 2 w 10002"/>
                <a:gd name="connsiteY6" fmla="*/ 5466 h 5466"/>
                <a:gd name="connsiteX0" fmla="*/ 2 w 10000"/>
                <a:gd name="connsiteY0" fmla="*/ 10000 h 10000"/>
                <a:gd name="connsiteX1" fmla="*/ 2 w 10000"/>
                <a:gd name="connsiteY1" fmla="*/ 0 h 10000"/>
                <a:gd name="connsiteX2" fmla="*/ 8767 w 10000"/>
                <a:gd name="connsiteY2" fmla="*/ 35 h 10000"/>
                <a:gd name="connsiteX3" fmla="*/ 10000 w 10000"/>
                <a:gd name="connsiteY3" fmla="*/ 3150 h 10000"/>
                <a:gd name="connsiteX4" fmla="*/ 6179 w 10000"/>
                <a:gd name="connsiteY4" fmla="*/ 6215 h 10000"/>
                <a:gd name="connsiteX5" fmla="*/ 42 w 10000"/>
                <a:gd name="connsiteY5" fmla="*/ 6134 h 10000"/>
                <a:gd name="connsiteX6" fmla="*/ 2 w 10000"/>
                <a:gd name="connsiteY6" fmla="*/ 10000 h 10000"/>
                <a:gd name="connsiteX0" fmla="*/ 2 w 8767"/>
                <a:gd name="connsiteY0" fmla="*/ 10000 h 10000"/>
                <a:gd name="connsiteX1" fmla="*/ 2 w 8767"/>
                <a:gd name="connsiteY1" fmla="*/ 0 h 10000"/>
                <a:gd name="connsiteX2" fmla="*/ 8767 w 8767"/>
                <a:gd name="connsiteY2" fmla="*/ 35 h 10000"/>
                <a:gd name="connsiteX3" fmla="*/ 6179 w 8767"/>
                <a:gd name="connsiteY3" fmla="*/ 6215 h 10000"/>
                <a:gd name="connsiteX4" fmla="*/ 42 w 8767"/>
                <a:gd name="connsiteY4" fmla="*/ 6134 h 10000"/>
                <a:gd name="connsiteX5" fmla="*/ 2 w 8767"/>
                <a:gd name="connsiteY5" fmla="*/ 10000 h 10000"/>
                <a:gd name="connsiteX0" fmla="*/ 2 w 15196"/>
                <a:gd name="connsiteY0" fmla="*/ 10000 h 10000"/>
                <a:gd name="connsiteX1" fmla="*/ 2 w 15196"/>
                <a:gd name="connsiteY1" fmla="*/ 0 h 10000"/>
                <a:gd name="connsiteX2" fmla="*/ 15196 w 15196"/>
                <a:gd name="connsiteY2" fmla="*/ 124 h 10000"/>
                <a:gd name="connsiteX3" fmla="*/ 7048 w 15196"/>
                <a:gd name="connsiteY3" fmla="*/ 6215 h 10000"/>
                <a:gd name="connsiteX4" fmla="*/ 48 w 15196"/>
                <a:gd name="connsiteY4" fmla="*/ 6134 h 10000"/>
                <a:gd name="connsiteX5" fmla="*/ 2 w 15196"/>
                <a:gd name="connsiteY5" fmla="*/ 10000 h 10000"/>
                <a:gd name="connsiteX0" fmla="*/ 2 w 15196"/>
                <a:gd name="connsiteY0" fmla="*/ 10000 h 10000"/>
                <a:gd name="connsiteX1" fmla="*/ 2 w 15196"/>
                <a:gd name="connsiteY1" fmla="*/ 0 h 10000"/>
                <a:gd name="connsiteX2" fmla="*/ 15196 w 15196"/>
                <a:gd name="connsiteY2" fmla="*/ 124 h 10000"/>
                <a:gd name="connsiteX3" fmla="*/ 10492 w 15196"/>
                <a:gd name="connsiteY3" fmla="*/ 6215 h 10000"/>
                <a:gd name="connsiteX4" fmla="*/ 48 w 15196"/>
                <a:gd name="connsiteY4" fmla="*/ 6134 h 10000"/>
                <a:gd name="connsiteX5" fmla="*/ 2 w 15196"/>
                <a:gd name="connsiteY5" fmla="*/ 10000 h 10000"/>
                <a:gd name="connsiteX0" fmla="*/ 0 w 17623"/>
                <a:gd name="connsiteY0" fmla="*/ 8261 h 8261"/>
                <a:gd name="connsiteX1" fmla="*/ 2429 w 17623"/>
                <a:gd name="connsiteY1" fmla="*/ 0 h 8261"/>
                <a:gd name="connsiteX2" fmla="*/ 17623 w 17623"/>
                <a:gd name="connsiteY2" fmla="*/ 124 h 8261"/>
                <a:gd name="connsiteX3" fmla="*/ 12919 w 17623"/>
                <a:gd name="connsiteY3" fmla="*/ 6215 h 8261"/>
                <a:gd name="connsiteX4" fmla="*/ 2475 w 17623"/>
                <a:gd name="connsiteY4" fmla="*/ 6134 h 8261"/>
                <a:gd name="connsiteX5" fmla="*/ 0 w 17623"/>
                <a:gd name="connsiteY5" fmla="*/ 8261 h 8261"/>
                <a:gd name="connsiteX0" fmla="*/ 62 w 8622"/>
                <a:gd name="connsiteY0" fmla="*/ 15837 h 15837"/>
                <a:gd name="connsiteX1" fmla="*/ 0 w 8622"/>
                <a:gd name="connsiteY1" fmla="*/ 0 h 15837"/>
                <a:gd name="connsiteX2" fmla="*/ 8622 w 8622"/>
                <a:gd name="connsiteY2" fmla="*/ 150 h 15837"/>
                <a:gd name="connsiteX3" fmla="*/ 5953 w 8622"/>
                <a:gd name="connsiteY3" fmla="*/ 7523 h 15837"/>
                <a:gd name="connsiteX4" fmla="*/ 26 w 8622"/>
                <a:gd name="connsiteY4" fmla="*/ 7425 h 15837"/>
                <a:gd name="connsiteX5" fmla="*/ 62 w 8622"/>
                <a:gd name="connsiteY5" fmla="*/ 15837 h 1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2" h="15837">
                  <a:moveTo>
                    <a:pt x="62" y="15837"/>
                  </a:moveTo>
                  <a:cubicBezTo>
                    <a:pt x="41" y="10558"/>
                    <a:pt x="21" y="5279"/>
                    <a:pt x="0" y="0"/>
                  </a:cubicBezTo>
                  <a:lnTo>
                    <a:pt x="8622" y="150"/>
                  </a:lnTo>
                  <a:lnTo>
                    <a:pt x="5953" y="7523"/>
                  </a:lnTo>
                  <a:lnTo>
                    <a:pt x="26" y="7425"/>
                  </a:lnTo>
                  <a:cubicBezTo>
                    <a:pt x="35" y="12333"/>
                    <a:pt x="53" y="10930"/>
                    <a:pt x="62" y="15837"/>
                  </a:cubicBezTo>
                  <a:close/>
                </a:path>
              </a:pathLst>
            </a:custGeom>
            <a:solidFill>
              <a:srgbClr val="FF9999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square"/>
            <a:lstStyle/>
            <a:p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22359" y="4380470"/>
              <a:ext cx="1453505" cy="443198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 defTabSz="537086">
                <a:lnSpc>
                  <a:spcPct val="80000"/>
                </a:lnSpc>
              </a:pPr>
              <a:r>
                <a:rPr lang="ru-RU" sz="1200" i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Вновь формируемые соединения и воинские части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2186" y="4030649"/>
              <a:ext cx="3375266" cy="88639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МОБИЛИЗАЦИОННЫЙ </a:t>
              </a:r>
            </a:p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ЛЮДСКОЙ</a:t>
              </a:r>
            </a:p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 РЕЗЕРВ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 rot="10800000">
              <a:off x="2838450" y="3608257"/>
              <a:ext cx="2206464" cy="268360"/>
            </a:xfrm>
            <a:prstGeom prst="downArrow">
              <a:avLst>
                <a:gd name="adj1" fmla="val 88666"/>
                <a:gd name="adj2" fmla="val 3555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3012" y="3265648"/>
              <a:ext cx="6284488" cy="295466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 defTabSz="537086">
                <a:lnSpc>
                  <a:spcPct val="80000"/>
                </a:lnSpc>
              </a:pPr>
              <a:r>
                <a:rPr lang="ru-RU" sz="2400" b="1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itchFamily="34" charset="0"/>
                </a:rPr>
                <a:t>ГОСУДАРСТВЕННОЕ УНИТАРНОЕ ПРЕДПРИЯТИЕ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52400" y="1717748"/>
              <a:ext cx="6515100" cy="1315123"/>
            </a:xfrm>
            <a:prstGeom prst="roundRect">
              <a:avLst>
                <a:gd name="adj" fmla="val 1244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2401" y="1707524"/>
              <a:ext cx="6515099" cy="1231106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Региональная общественная организация,</a:t>
              </a:r>
            </a:p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Народная дружина,</a:t>
              </a:r>
            </a:p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Сводный отряд (оперативный отряд) </a:t>
              </a:r>
            </a:p>
            <a:p>
              <a:pPr algn="ctr" defTabSz="537086"/>
              <a:r>
                <a:rPr lang="ru-RU" sz="20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содействия правопорядка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436877" y="4278158"/>
              <a:ext cx="410749" cy="169781"/>
            </a:xfrm>
            <a:prstGeom prst="rect">
              <a:avLst/>
            </a:prstGeom>
            <a:solidFill>
              <a:srgbClr val="FF9999"/>
            </a:solidFill>
            <a:ln w="9525" cap="flat" cmpd="sng" algn="ctr">
              <a:solidFill>
                <a:srgbClr val="FF2929"/>
              </a:solidFill>
              <a:prstDash val="solid"/>
            </a:ln>
            <a:effectLst/>
          </p:spPr>
          <p:txBody>
            <a:bodyPr lIns="36000" tIns="0" rIns="36000" bIns="72000" rtlCol="0" anchor="ctr"/>
            <a:lstStyle/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r>
                <a:rPr kumimoji="0" lang="ru-RU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600" b="1" i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ТерВ</a:t>
              </a:r>
              <a:r>
                <a:rPr lang="ru-RU" sz="600" b="1" i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ru-RU" sz="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435650" y="4348856"/>
              <a:ext cx="1418" cy="32274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9" name="Прямоугольник 28"/>
            <p:cNvSpPr/>
            <p:nvPr/>
          </p:nvSpPr>
          <p:spPr>
            <a:xfrm>
              <a:off x="1434495" y="4014136"/>
              <a:ext cx="410749" cy="1697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72000" rtlCol="0" anchor="ctr"/>
            <a:lstStyle/>
            <a:p>
              <a:pPr marL="0" marR="0" lvl="0" indent="0" algn="ctr" defTabSz="10336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омсбр</a:t>
              </a:r>
              <a:r>
                <a:rPr kumimoji="0" lang="ru-RU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ru-RU" sz="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ТерВ</a:t>
              </a:r>
              <a:r>
                <a:rPr kumimoji="0" lang="ru-RU" sz="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ru-RU" sz="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Выгнутая влево стрелка 21"/>
            <p:cNvSpPr/>
            <p:nvPr/>
          </p:nvSpPr>
          <p:spPr>
            <a:xfrm>
              <a:off x="356354" y="2141230"/>
              <a:ext cx="742194" cy="2302437"/>
            </a:xfrm>
            <a:prstGeom prst="curved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0" y="5238755"/>
            <a:ext cx="3448180" cy="4527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71444" y="8432800"/>
            <a:ext cx="3265506" cy="552450"/>
          </a:xfrm>
          <a:prstGeom prst="rect">
            <a:avLst/>
          </a:prstGeom>
          <a:solidFill>
            <a:srgbClr val="EF636D">
              <a:alpha val="4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4023047" y="5285268"/>
            <a:ext cx="2663372" cy="4481033"/>
          </a:xfrm>
          <a:prstGeom prst="wedgeRectCallout">
            <a:avLst>
              <a:gd name="adj1" fmla="val -67766"/>
              <a:gd name="adj2" fmla="val 26453"/>
            </a:avLst>
          </a:prstGeom>
          <a:solidFill>
            <a:srgbClr val="F7B1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023047" y="5361342"/>
            <a:ext cx="26633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Министерство обороны Российской Федерации обеспечивает </a:t>
            </a:r>
            <a:r>
              <a:rPr lang="ru-RU" sz="1600" dirty="0"/>
              <a:t>соблюдение прав гражданина, заключившего настоящий контракт, и членов его семьи, включая получение льгот, гарантий и компенсаций, установленных законодательными и иными нормативными правовыми актами Российской Федерации и </a:t>
            </a:r>
            <a:r>
              <a:rPr lang="ru-RU" sz="1600" b="1" dirty="0"/>
              <a:t>гарантирует выполнение задач в основном на территории ______________ </a:t>
            </a:r>
            <a:r>
              <a:rPr lang="ru-RU" sz="1600" b="1" dirty="0" smtClean="0"/>
              <a:t>области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54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5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1378" y="3109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ФИНАНСОВОЕ ОБЕСПЕЧЕНИЕ</a:t>
            </a:r>
          </a:p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МОБИЛИЗАЦИОННОГО ЛЮДСКОГО РЕЗЕРВА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24638" y="4767072"/>
            <a:ext cx="4664354" cy="2558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3544" y="4056319"/>
            <a:ext cx="41990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Ежемесячный оклад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за пребывание в резерве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544" y="3266509"/>
            <a:ext cx="400598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Выплаты за участие в сборах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и тренировочных занятиях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4638" y="3983115"/>
            <a:ext cx="4652161" cy="3243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4638" y="3244079"/>
            <a:ext cx="4652162" cy="2146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3544" y="2192904"/>
            <a:ext cx="472325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Оплата проезда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от военного комиссариата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к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месту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военных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сборов и обратно</a:t>
            </a:r>
          </a:p>
        </p:txBody>
      </p:sp>
      <p:sp>
        <p:nvSpPr>
          <p:cNvPr id="13" name="Полилиния 12"/>
          <p:cNvSpPr/>
          <p:nvPr/>
        </p:nvSpPr>
        <p:spPr>
          <a:xfrm rot="21433008">
            <a:off x="-58108" y="1615704"/>
            <a:ext cx="6577298" cy="7729604"/>
          </a:xfrm>
          <a:custGeom>
            <a:avLst/>
            <a:gdLst>
              <a:gd name="connsiteX0" fmla="*/ 7786762 w 8221921"/>
              <a:gd name="connsiteY0" fmla="*/ 0 h 1740636"/>
              <a:gd name="connsiteX1" fmla="*/ 8101744 w 8221921"/>
              <a:gd name="connsiteY1" fmla="*/ 435159 h 1740636"/>
              <a:gd name="connsiteX2" fmla="*/ 7884164 w 8221921"/>
              <a:gd name="connsiteY2" fmla="*/ 435159 h 1740636"/>
              <a:gd name="connsiteX3" fmla="*/ 5501421 w 8221921"/>
              <a:gd name="connsiteY3" fmla="*/ 1637781 h 1740636"/>
              <a:gd name="connsiteX4" fmla="*/ 4002170 w 8221921"/>
              <a:gd name="connsiteY4" fmla="*/ 1737755 h 1740636"/>
              <a:gd name="connsiteX5" fmla="*/ 7449005 w 8221921"/>
              <a:gd name="connsiteY5" fmla="*/ 435159 h 1740636"/>
              <a:gd name="connsiteX6" fmla="*/ 7231426 w 8221921"/>
              <a:gd name="connsiteY6" fmla="*/ 435159 h 1740636"/>
              <a:gd name="connsiteX7" fmla="*/ 7786762 w 8221921"/>
              <a:gd name="connsiteY7" fmla="*/ 0 h 1740636"/>
              <a:gd name="connsiteX0" fmla="*/ 3784591 w 8221921"/>
              <a:gd name="connsiteY0" fmla="*/ 1740636 h 1740636"/>
              <a:gd name="connsiteX1" fmla="*/ 2203195 w 8221921"/>
              <a:gd name="connsiteY1" fmla="*/ 1581394 h 1740636"/>
              <a:gd name="connsiteX2" fmla="*/ 1 w 8221921"/>
              <a:gd name="connsiteY2" fmla="*/ -5 h 1740636"/>
              <a:gd name="connsiteX3" fmla="*/ 435159 w 8221921"/>
              <a:gd name="connsiteY3" fmla="*/ 0 h 1740636"/>
              <a:gd name="connsiteX4" fmla="*/ 4219748 w 8221921"/>
              <a:gd name="connsiteY4" fmla="*/ 1740640 h 1740636"/>
              <a:gd name="connsiteX5" fmla="*/ 3784591 w 8221921"/>
              <a:gd name="connsiteY5" fmla="*/ 1740636 h 1740636"/>
              <a:gd name="connsiteX0" fmla="*/ 4002169 w 8221921"/>
              <a:gd name="connsiteY0" fmla="*/ 1737757 h 1740636"/>
              <a:gd name="connsiteX1" fmla="*/ 7449004 w 8221921"/>
              <a:gd name="connsiteY1" fmla="*/ 435161 h 1740636"/>
              <a:gd name="connsiteX2" fmla="*/ 7231426 w 8221921"/>
              <a:gd name="connsiteY2" fmla="*/ 435159 h 1740636"/>
              <a:gd name="connsiteX3" fmla="*/ 7786762 w 8221921"/>
              <a:gd name="connsiteY3" fmla="*/ 0 h 1740636"/>
              <a:gd name="connsiteX4" fmla="*/ 8101744 w 8221921"/>
              <a:gd name="connsiteY4" fmla="*/ 435159 h 1740636"/>
              <a:gd name="connsiteX5" fmla="*/ 7884164 w 8221921"/>
              <a:gd name="connsiteY5" fmla="*/ 435159 h 1740636"/>
              <a:gd name="connsiteX6" fmla="*/ 4219750 w 8221921"/>
              <a:gd name="connsiteY6" fmla="*/ 1740634 h 1740636"/>
              <a:gd name="connsiteX7" fmla="*/ 3784591 w 8221921"/>
              <a:gd name="connsiteY7" fmla="*/ 1740636 h 1740636"/>
              <a:gd name="connsiteX8" fmla="*/ 2203195 w 8221921"/>
              <a:gd name="connsiteY8" fmla="*/ 1581394 h 1740636"/>
              <a:gd name="connsiteX9" fmla="*/ 1 w 8221921"/>
              <a:gd name="connsiteY9" fmla="*/ -5 h 1740636"/>
              <a:gd name="connsiteX10" fmla="*/ 435159 w 8221921"/>
              <a:gd name="connsiteY10" fmla="*/ 0 h 1740636"/>
              <a:gd name="connsiteX11" fmla="*/ 4219748 w 8221921"/>
              <a:gd name="connsiteY11" fmla="*/ 1740640 h 1740636"/>
              <a:gd name="connsiteX0" fmla="*/ 7786765 w 8101747"/>
              <a:gd name="connsiteY0" fmla="*/ 5 h 1751249"/>
              <a:gd name="connsiteX1" fmla="*/ 8101747 w 8101747"/>
              <a:gd name="connsiteY1" fmla="*/ 435164 h 1751249"/>
              <a:gd name="connsiteX2" fmla="*/ 7884167 w 8101747"/>
              <a:gd name="connsiteY2" fmla="*/ 435164 h 1751249"/>
              <a:gd name="connsiteX3" fmla="*/ 5501424 w 8101747"/>
              <a:gd name="connsiteY3" fmla="*/ 1637786 h 1751249"/>
              <a:gd name="connsiteX4" fmla="*/ 4002173 w 8101747"/>
              <a:gd name="connsiteY4" fmla="*/ 1737760 h 1751249"/>
              <a:gd name="connsiteX5" fmla="*/ 7449008 w 8101747"/>
              <a:gd name="connsiteY5" fmla="*/ 435164 h 1751249"/>
              <a:gd name="connsiteX6" fmla="*/ 7231429 w 8101747"/>
              <a:gd name="connsiteY6" fmla="*/ 435164 h 1751249"/>
              <a:gd name="connsiteX7" fmla="*/ 7786765 w 8101747"/>
              <a:gd name="connsiteY7" fmla="*/ 5 h 1751249"/>
              <a:gd name="connsiteX0" fmla="*/ 3784594 w 8101747"/>
              <a:gd name="connsiteY0" fmla="*/ 1740641 h 1751249"/>
              <a:gd name="connsiteX1" fmla="*/ 2203198 w 8101747"/>
              <a:gd name="connsiteY1" fmla="*/ 1581399 h 1751249"/>
              <a:gd name="connsiteX2" fmla="*/ 4 w 8101747"/>
              <a:gd name="connsiteY2" fmla="*/ 0 h 1751249"/>
              <a:gd name="connsiteX3" fmla="*/ 435162 w 8101747"/>
              <a:gd name="connsiteY3" fmla="*/ 5 h 1751249"/>
              <a:gd name="connsiteX4" fmla="*/ 4219751 w 8101747"/>
              <a:gd name="connsiteY4" fmla="*/ 1740645 h 1751249"/>
              <a:gd name="connsiteX5" fmla="*/ 3784594 w 8101747"/>
              <a:gd name="connsiteY5" fmla="*/ 1740641 h 1751249"/>
              <a:gd name="connsiteX0" fmla="*/ 4002172 w 8101747"/>
              <a:gd name="connsiteY0" fmla="*/ 1737762 h 1751249"/>
              <a:gd name="connsiteX1" fmla="*/ 7449007 w 8101747"/>
              <a:gd name="connsiteY1" fmla="*/ 435166 h 1751249"/>
              <a:gd name="connsiteX2" fmla="*/ 7231429 w 8101747"/>
              <a:gd name="connsiteY2" fmla="*/ 435164 h 1751249"/>
              <a:gd name="connsiteX3" fmla="*/ 7786765 w 8101747"/>
              <a:gd name="connsiteY3" fmla="*/ 5 h 1751249"/>
              <a:gd name="connsiteX4" fmla="*/ 8101747 w 8101747"/>
              <a:gd name="connsiteY4" fmla="*/ 435164 h 1751249"/>
              <a:gd name="connsiteX5" fmla="*/ 7884167 w 8101747"/>
              <a:gd name="connsiteY5" fmla="*/ 435164 h 1751249"/>
              <a:gd name="connsiteX6" fmla="*/ 4219753 w 8101747"/>
              <a:gd name="connsiteY6" fmla="*/ 1740639 h 1751249"/>
              <a:gd name="connsiteX7" fmla="*/ 3784594 w 8101747"/>
              <a:gd name="connsiteY7" fmla="*/ 1740641 h 1751249"/>
              <a:gd name="connsiteX8" fmla="*/ 2203198 w 8101747"/>
              <a:gd name="connsiteY8" fmla="*/ 1581399 h 1751249"/>
              <a:gd name="connsiteX9" fmla="*/ 4 w 8101747"/>
              <a:gd name="connsiteY9" fmla="*/ 0 h 1751249"/>
              <a:gd name="connsiteX10" fmla="*/ 3087606 w 8101747"/>
              <a:gd name="connsiteY10" fmla="*/ 763220 h 1751249"/>
              <a:gd name="connsiteX11" fmla="*/ 4219751 w 8101747"/>
              <a:gd name="connsiteY11" fmla="*/ 1740645 h 1751249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435162 w 8101747"/>
              <a:gd name="connsiteY3" fmla="*/ 5 h 1819668"/>
              <a:gd name="connsiteX4" fmla="*/ 4219751 w 8101747"/>
              <a:gd name="connsiteY4" fmla="*/ 1740645 h 1819668"/>
              <a:gd name="connsiteX5" fmla="*/ 3784594 w 8101747"/>
              <a:gd name="connsiteY5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1131743 w 8101747"/>
              <a:gd name="connsiteY3" fmla="*/ 1217671 h 1819668"/>
              <a:gd name="connsiteX4" fmla="*/ 435162 w 8101747"/>
              <a:gd name="connsiteY4" fmla="*/ 5 h 1819668"/>
              <a:gd name="connsiteX5" fmla="*/ 4219751 w 8101747"/>
              <a:gd name="connsiteY5" fmla="*/ 1740645 h 1819668"/>
              <a:gd name="connsiteX6" fmla="*/ 3784594 w 8101747"/>
              <a:gd name="connsiteY6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351608 w 7666590"/>
              <a:gd name="connsiteY0" fmla="*/ 0 h 2014353"/>
              <a:gd name="connsiteX1" fmla="*/ 7666590 w 7666590"/>
              <a:gd name="connsiteY1" fmla="*/ 435159 h 2014353"/>
              <a:gd name="connsiteX2" fmla="*/ 7449010 w 7666590"/>
              <a:gd name="connsiteY2" fmla="*/ 435159 h 2014353"/>
              <a:gd name="connsiteX3" fmla="*/ 5066267 w 7666590"/>
              <a:gd name="connsiteY3" fmla="*/ 1637781 h 2014353"/>
              <a:gd name="connsiteX4" fmla="*/ 3567016 w 7666590"/>
              <a:gd name="connsiteY4" fmla="*/ 1737755 h 2014353"/>
              <a:gd name="connsiteX5" fmla="*/ 7013851 w 7666590"/>
              <a:gd name="connsiteY5" fmla="*/ 435159 h 2014353"/>
              <a:gd name="connsiteX6" fmla="*/ 6796272 w 7666590"/>
              <a:gd name="connsiteY6" fmla="*/ 435159 h 2014353"/>
              <a:gd name="connsiteX7" fmla="*/ 7351608 w 7666590"/>
              <a:gd name="connsiteY7" fmla="*/ 0 h 2014353"/>
              <a:gd name="connsiteX0" fmla="*/ 3349437 w 7666590"/>
              <a:gd name="connsiteY0" fmla="*/ 1740636 h 2014353"/>
              <a:gd name="connsiteX1" fmla="*/ 1768041 w 7666590"/>
              <a:gd name="connsiteY1" fmla="*/ 1581394 h 2014353"/>
              <a:gd name="connsiteX2" fmla="*/ 1691839 w 7666590"/>
              <a:gd name="connsiteY2" fmla="*/ 1334578 h 2014353"/>
              <a:gd name="connsiteX3" fmla="*/ 696586 w 7666590"/>
              <a:gd name="connsiteY3" fmla="*/ 1217666 h 2014353"/>
              <a:gd name="connsiteX4" fmla="*/ 5 w 7666590"/>
              <a:gd name="connsiteY4" fmla="*/ 0 h 2014353"/>
              <a:gd name="connsiteX5" fmla="*/ 3784594 w 7666590"/>
              <a:gd name="connsiteY5" fmla="*/ 1740640 h 2014353"/>
              <a:gd name="connsiteX6" fmla="*/ 3349437 w 7666590"/>
              <a:gd name="connsiteY6" fmla="*/ 1740636 h 2014353"/>
              <a:gd name="connsiteX0" fmla="*/ 3567015 w 7666590"/>
              <a:gd name="connsiteY0" fmla="*/ 1737757 h 2014353"/>
              <a:gd name="connsiteX1" fmla="*/ 7013850 w 7666590"/>
              <a:gd name="connsiteY1" fmla="*/ 435161 h 2014353"/>
              <a:gd name="connsiteX2" fmla="*/ 6796272 w 7666590"/>
              <a:gd name="connsiteY2" fmla="*/ 435159 h 2014353"/>
              <a:gd name="connsiteX3" fmla="*/ 7351608 w 7666590"/>
              <a:gd name="connsiteY3" fmla="*/ 0 h 2014353"/>
              <a:gd name="connsiteX4" fmla="*/ 7666590 w 7666590"/>
              <a:gd name="connsiteY4" fmla="*/ 435159 h 2014353"/>
              <a:gd name="connsiteX5" fmla="*/ 7449010 w 7666590"/>
              <a:gd name="connsiteY5" fmla="*/ 435159 h 2014353"/>
              <a:gd name="connsiteX6" fmla="*/ 3784596 w 7666590"/>
              <a:gd name="connsiteY6" fmla="*/ 1740634 h 2014353"/>
              <a:gd name="connsiteX7" fmla="*/ 3349437 w 7666590"/>
              <a:gd name="connsiteY7" fmla="*/ 1740636 h 2014353"/>
              <a:gd name="connsiteX8" fmla="*/ 1768041 w 7666590"/>
              <a:gd name="connsiteY8" fmla="*/ 1581394 h 2014353"/>
              <a:gd name="connsiteX9" fmla="*/ 2142153 w 7666590"/>
              <a:gd name="connsiteY9" fmla="*/ 1139888 h 2014353"/>
              <a:gd name="connsiteX10" fmla="*/ 2652449 w 7666590"/>
              <a:gd name="connsiteY10" fmla="*/ 763215 h 2014353"/>
              <a:gd name="connsiteX11" fmla="*/ 3784594 w 7666590"/>
              <a:gd name="connsiteY11" fmla="*/ 1740640 h 2014353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271336 w 7241340"/>
              <a:gd name="connsiteY3" fmla="*/ 1217666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1217253 w 7241340"/>
              <a:gd name="connsiteY3" fmla="*/ 1368544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1217253 w 7241340"/>
              <a:gd name="connsiteY4" fmla="*/ 1368544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2903387 w 7241340"/>
              <a:gd name="connsiteY3" fmla="*/ 1714212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5932696 w 6247678"/>
              <a:gd name="connsiteY0" fmla="*/ 0 h 2689446"/>
              <a:gd name="connsiteX1" fmla="*/ 6247678 w 6247678"/>
              <a:gd name="connsiteY1" fmla="*/ 435159 h 2689446"/>
              <a:gd name="connsiteX2" fmla="*/ 6030098 w 6247678"/>
              <a:gd name="connsiteY2" fmla="*/ 435159 h 2689446"/>
              <a:gd name="connsiteX3" fmla="*/ 3647355 w 6247678"/>
              <a:gd name="connsiteY3" fmla="*/ 1637781 h 2689446"/>
              <a:gd name="connsiteX4" fmla="*/ 2148104 w 6247678"/>
              <a:gd name="connsiteY4" fmla="*/ 1737755 h 2689446"/>
              <a:gd name="connsiteX5" fmla="*/ 5594939 w 6247678"/>
              <a:gd name="connsiteY5" fmla="*/ 435159 h 2689446"/>
              <a:gd name="connsiteX6" fmla="*/ 5377360 w 6247678"/>
              <a:gd name="connsiteY6" fmla="*/ 435159 h 2689446"/>
              <a:gd name="connsiteX7" fmla="*/ 5932696 w 6247678"/>
              <a:gd name="connsiteY7" fmla="*/ 0 h 2689446"/>
              <a:gd name="connsiteX0" fmla="*/ 1930525 w 6247678"/>
              <a:gd name="connsiteY0" fmla="*/ 1740636 h 2689446"/>
              <a:gd name="connsiteX1" fmla="*/ 349129 w 6247678"/>
              <a:gd name="connsiteY1" fmla="*/ 1581394 h 2689446"/>
              <a:gd name="connsiteX2" fmla="*/ 1937955 w 6247678"/>
              <a:gd name="connsiteY2" fmla="*/ 1724935 h 2689446"/>
              <a:gd name="connsiteX3" fmla="*/ 1909725 w 6247678"/>
              <a:gd name="connsiteY3" fmla="*/ 1714212 h 2689446"/>
              <a:gd name="connsiteX4" fmla="*/ 1859182 w 6247678"/>
              <a:gd name="connsiteY4" fmla="*/ 1758743 h 2689446"/>
              <a:gd name="connsiteX5" fmla="*/ 1904525 w 6247678"/>
              <a:gd name="connsiteY5" fmla="*/ 1728118 h 2689446"/>
              <a:gd name="connsiteX6" fmla="*/ 2365682 w 6247678"/>
              <a:gd name="connsiteY6" fmla="*/ 1740640 h 2689446"/>
              <a:gd name="connsiteX7" fmla="*/ 1930525 w 6247678"/>
              <a:gd name="connsiteY7" fmla="*/ 1740636 h 2689446"/>
              <a:gd name="connsiteX0" fmla="*/ 2148103 w 6247678"/>
              <a:gd name="connsiteY0" fmla="*/ 1737757 h 2689446"/>
              <a:gd name="connsiteX1" fmla="*/ 5594938 w 6247678"/>
              <a:gd name="connsiteY1" fmla="*/ 435161 h 2689446"/>
              <a:gd name="connsiteX2" fmla="*/ 5377360 w 6247678"/>
              <a:gd name="connsiteY2" fmla="*/ 435159 h 2689446"/>
              <a:gd name="connsiteX3" fmla="*/ 5932696 w 6247678"/>
              <a:gd name="connsiteY3" fmla="*/ 0 h 2689446"/>
              <a:gd name="connsiteX4" fmla="*/ 6247678 w 6247678"/>
              <a:gd name="connsiteY4" fmla="*/ 435159 h 2689446"/>
              <a:gd name="connsiteX5" fmla="*/ 6030098 w 6247678"/>
              <a:gd name="connsiteY5" fmla="*/ 435159 h 2689446"/>
              <a:gd name="connsiteX6" fmla="*/ 2365684 w 6247678"/>
              <a:gd name="connsiteY6" fmla="*/ 1740634 h 2689446"/>
              <a:gd name="connsiteX7" fmla="*/ 1930525 w 6247678"/>
              <a:gd name="connsiteY7" fmla="*/ 1740636 h 2689446"/>
              <a:gd name="connsiteX8" fmla="*/ 349129 w 6247678"/>
              <a:gd name="connsiteY8" fmla="*/ 1581394 h 2689446"/>
              <a:gd name="connsiteX9" fmla="*/ 1868538 w 6247678"/>
              <a:gd name="connsiteY9" fmla="*/ 1770513 h 2689446"/>
              <a:gd name="connsiteX10" fmla="*/ 723241 w 6247678"/>
              <a:gd name="connsiteY10" fmla="*/ 1139888 h 2689446"/>
              <a:gd name="connsiteX11" fmla="*/ 1233537 w 6247678"/>
              <a:gd name="connsiteY11" fmla="*/ 763215 h 2689446"/>
              <a:gd name="connsiteX12" fmla="*/ 2365682 w 6247678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73622 w 5972171"/>
              <a:gd name="connsiteY1" fmla="*/ 1581394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91860"/>
              <a:gd name="connsiteX1" fmla="*/ 5972171 w 5972171"/>
              <a:gd name="connsiteY1" fmla="*/ 435159 h 2691860"/>
              <a:gd name="connsiteX2" fmla="*/ 5754591 w 5972171"/>
              <a:gd name="connsiteY2" fmla="*/ 435159 h 2691860"/>
              <a:gd name="connsiteX3" fmla="*/ 3371848 w 5972171"/>
              <a:gd name="connsiteY3" fmla="*/ 1637781 h 2691860"/>
              <a:gd name="connsiteX4" fmla="*/ 1872597 w 5972171"/>
              <a:gd name="connsiteY4" fmla="*/ 1737755 h 2691860"/>
              <a:gd name="connsiteX5" fmla="*/ 5319432 w 5972171"/>
              <a:gd name="connsiteY5" fmla="*/ 435159 h 2691860"/>
              <a:gd name="connsiteX6" fmla="*/ 5101853 w 5972171"/>
              <a:gd name="connsiteY6" fmla="*/ 435159 h 2691860"/>
              <a:gd name="connsiteX7" fmla="*/ 5657189 w 5972171"/>
              <a:gd name="connsiteY7" fmla="*/ 0 h 2691860"/>
              <a:gd name="connsiteX0" fmla="*/ 1655018 w 5972171"/>
              <a:gd name="connsiteY0" fmla="*/ 1740636 h 2691860"/>
              <a:gd name="connsiteX1" fmla="*/ 1598436 w 5972171"/>
              <a:gd name="connsiteY1" fmla="*/ 1723498 h 2691860"/>
              <a:gd name="connsiteX2" fmla="*/ 1662448 w 5972171"/>
              <a:gd name="connsiteY2" fmla="*/ 1724935 h 2691860"/>
              <a:gd name="connsiteX3" fmla="*/ 1634218 w 5972171"/>
              <a:gd name="connsiteY3" fmla="*/ 1714212 h 2691860"/>
              <a:gd name="connsiteX4" fmla="*/ 1583675 w 5972171"/>
              <a:gd name="connsiteY4" fmla="*/ 1758743 h 2691860"/>
              <a:gd name="connsiteX5" fmla="*/ 1629018 w 5972171"/>
              <a:gd name="connsiteY5" fmla="*/ 1728118 h 2691860"/>
              <a:gd name="connsiteX6" fmla="*/ 2090175 w 5972171"/>
              <a:gd name="connsiteY6" fmla="*/ 1740640 h 2691860"/>
              <a:gd name="connsiteX7" fmla="*/ 1655018 w 5972171"/>
              <a:gd name="connsiteY7" fmla="*/ 1740636 h 2691860"/>
              <a:gd name="connsiteX0" fmla="*/ 1872596 w 5972171"/>
              <a:gd name="connsiteY0" fmla="*/ 1737757 h 2691860"/>
              <a:gd name="connsiteX1" fmla="*/ 5319431 w 5972171"/>
              <a:gd name="connsiteY1" fmla="*/ 435161 h 2691860"/>
              <a:gd name="connsiteX2" fmla="*/ 5101853 w 5972171"/>
              <a:gd name="connsiteY2" fmla="*/ 435159 h 2691860"/>
              <a:gd name="connsiteX3" fmla="*/ 5657189 w 5972171"/>
              <a:gd name="connsiteY3" fmla="*/ 0 h 2691860"/>
              <a:gd name="connsiteX4" fmla="*/ 5972171 w 5972171"/>
              <a:gd name="connsiteY4" fmla="*/ 435159 h 2691860"/>
              <a:gd name="connsiteX5" fmla="*/ 5754591 w 5972171"/>
              <a:gd name="connsiteY5" fmla="*/ 435159 h 2691860"/>
              <a:gd name="connsiteX6" fmla="*/ 2090177 w 5972171"/>
              <a:gd name="connsiteY6" fmla="*/ 1740634 h 2691860"/>
              <a:gd name="connsiteX7" fmla="*/ 1655018 w 5972171"/>
              <a:gd name="connsiteY7" fmla="*/ 1740636 h 2691860"/>
              <a:gd name="connsiteX8" fmla="*/ 1628920 w 5972171"/>
              <a:gd name="connsiteY8" fmla="*/ 1737684 h 2691860"/>
              <a:gd name="connsiteX9" fmla="*/ 1593031 w 5972171"/>
              <a:gd name="connsiteY9" fmla="*/ 1770513 h 2691860"/>
              <a:gd name="connsiteX10" fmla="*/ 1618828 w 5972171"/>
              <a:gd name="connsiteY10" fmla="*/ 1755263 h 2691860"/>
              <a:gd name="connsiteX11" fmla="*/ 1650144 w 5972171"/>
              <a:gd name="connsiteY11" fmla="*/ 1730532 h 2691860"/>
              <a:gd name="connsiteX12" fmla="*/ 2090175 w 5972171"/>
              <a:gd name="connsiteY12" fmla="*/ 1740640 h 2691860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1650144 w 5972171"/>
              <a:gd name="connsiteY11" fmla="*/ 1730532 h 2689446"/>
              <a:gd name="connsiteX12" fmla="*/ 1638907 w 5972171"/>
              <a:gd name="connsiteY12" fmla="*/ 1743650 h 2689446"/>
              <a:gd name="connsiteX13" fmla="*/ 2090175 w 5972171"/>
              <a:gd name="connsiteY13" fmla="*/ 1740640 h 2689446"/>
              <a:gd name="connsiteX0" fmla="*/ 4548105 w 4863087"/>
              <a:gd name="connsiteY0" fmla="*/ 0 h 1875520"/>
              <a:gd name="connsiteX1" fmla="*/ 4863087 w 4863087"/>
              <a:gd name="connsiteY1" fmla="*/ 435159 h 1875520"/>
              <a:gd name="connsiteX2" fmla="*/ 4645507 w 4863087"/>
              <a:gd name="connsiteY2" fmla="*/ 435159 h 1875520"/>
              <a:gd name="connsiteX3" fmla="*/ 2262764 w 4863087"/>
              <a:gd name="connsiteY3" fmla="*/ 1637781 h 1875520"/>
              <a:gd name="connsiteX4" fmla="*/ 763513 w 4863087"/>
              <a:gd name="connsiteY4" fmla="*/ 1737755 h 1875520"/>
              <a:gd name="connsiteX5" fmla="*/ 4210348 w 4863087"/>
              <a:gd name="connsiteY5" fmla="*/ 435159 h 1875520"/>
              <a:gd name="connsiteX6" fmla="*/ 3992769 w 4863087"/>
              <a:gd name="connsiteY6" fmla="*/ 435159 h 1875520"/>
              <a:gd name="connsiteX7" fmla="*/ 4548105 w 4863087"/>
              <a:gd name="connsiteY7" fmla="*/ 0 h 1875520"/>
              <a:gd name="connsiteX0" fmla="*/ 545934 w 4863087"/>
              <a:gd name="connsiteY0" fmla="*/ 1740636 h 1875520"/>
              <a:gd name="connsiteX1" fmla="*/ 489352 w 4863087"/>
              <a:gd name="connsiteY1" fmla="*/ 1723498 h 1875520"/>
              <a:gd name="connsiteX2" fmla="*/ 553364 w 4863087"/>
              <a:gd name="connsiteY2" fmla="*/ 1724935 h 1875520"/>
              <a:gd name="connsiteX3" fmla="*/ 525134 w 4863087"/>
              <a:gd name="connsiteY3" fmla="*/ 1714212 h 1875520"/>
              <a:gd name="connsiteX4" fmla="*/ 474591 w 4863087"/>
              <a:gd name="connsiteY4" fmla="*/ 1758743 h 1875520"/>
              <a:gd name="connsiteX5" fmla="*/ 519934 w 4863087"/>
              <a:gd name="connsiteY5" fmla="*/ 1728118 h 1875520"/>
              <a:gd name="connsiteX6" fmla="*/ 519260 w 4863087"/>
              <a:gd name="connsiteY6" fmla="*/ 1742443 h 1875520"/>
              <a:gd name="connsiteX7" fmla="*/ 981091 w 4863087"/>
              <a:gd name="connsiteY7" fmla="*/ 1740640 h 1875520"/>
              <a:gd name="connsiteX8" fmla="*/ 545934 w 4863087"/>
              <a:gd name="connsiteY8" fmla="*/ 1740636 h 1875520"/>
              <a:gd name="connsiteX0" fmla="*/ 763512 w 4863087"/>
              <a:gd name="connsiteY0" fmla="*/ 1737757 h 1875520"/>
              <a:gd name="connsiteX1" fmla="*/ 4210347 w 4863087"/>
              <a:gd name="connsiteY1" fmla="*/ 435161 h 1875520"/>
              <a:gd name="connsiteX2" fmla="*/ 3992769 w 4863087"/>
              <a:gd name="connsiteY2" fmla="*/ 435159 h 1875520"/>
              <a:gd name="connsiteX3" fmla="*/ 4548105 w 4863087"/>
              <a:gd name="connsiteY3" fmla="*/ 0 h 1875520"/>
              <a:gd name="connsiteX4" fmla="*/ 4863087 w 4863087"/>
              <a:gd name="connsiteY4" fmla="*/ 435159 h 1875520"/>
              <a:gd name="connsiteX5" fmla="*/ 4645507 w 4863087"/>
              <a:gd name="connsiteY5" fmla="*/ 435159 h 1875520"/>
              <a:gd name="connsiteX6" fmla="*/ 981093 w 4863087"/>
              <a:gd name="connsiteY6" fmla="*/ 1740634 h 1875520"/>
              <a:gd name="connsiteX7" fmla="*/ 545934 w 4863087"/>
              <a:gd name="connsiteY7" fmla="*/ 1740636 h 1875520"/>
              <a:gd name="connsiteX8" fmla="*/ 519836 w 4863087"/>
              <a:gd name="connsiteY8" fmla="*/ 1737684 h 1875520"/>
              <a:gd name="connsiteX9" fmla="*/ 483947 w 4863087"/>
              <a:gd name="connsiteY9" fmla="*/ 1770513 h 1875520"/>
              <a:gd name="connsiteX10" fmla="*/ 509744 w 4863087"/>
              <a:gd name="connsiteY10" fmla="*/ 1755263 h 1875520"/>
              <a:gd name="connsiteX11" fmla="*/ 541060 w 4863087"/>
              <a:gd name="connsiteY11" fmla="*/ 1730532 h 1875520"/>
              <a:gd name="connsiteX12" fmla="*/ 529823 w 4863087"/>
              <a:gd name="connsiteY12" fmla="*/ 1743650 h 1875520"/>
              <a:gd name="connsiteX13" fmla="*/ 981091 w 4863087"/>
              <a:gd name="connsiteY13" fmla="*/ 1740640 h 1875520"/>
              <a:gd name="connsiteX0" fmla="*/ 4548105 w 4863087"/>
              <a:gd name="connsiteY0" fmla="*/ 0 h 1842603"/>
              <a:gd name="connsiteX1" fmla="*/ 4863087 w 4863087"/>
              <a:gd name="connsiteY1" fmla="*/ 435159 h 1842603"/>
              <a:gd name="connsiteX2" fmla="*/ 4645507 w 4863087"/>
              <a:gd name="connsiteY2" fmla="*/ 435159 h 1842603"/>
              <a:gd name="connsiteX3" fmla="*/ 2262764 w 4863087"/>
              <a:gd name="connsiteY3" fmla="*/ 1637781 h 1842603"/>
              <a:gd name="connsiteX4" fmla="*/ 763513 w 4863087"/>
              <a:gd name="connsiteY4" fmla="*/ 1737755 h 1842603"/>
              <a:gd name="connsiteX5" fmla="*/ 4210348 w 4863087"/>
              <a:gd name="connsiteY5" fmla="*/ 435159 h 1842603"/>
              <a:gd name="connsiteX6" fmla="*/ 3992769 w 4863087"/>
              <a:gd name="connsiteY6" fmla="*/ 435159 h 1842603"/>
              <a:gd name="connsiteX7" fmla="*/ 4548105 w 4863087"/>
              <a:gd name="connsiteY7" fmla="*/ 0 h 1842603"/>
              <a:gd name="connsiteX0" fmla="*/ 545934 w 4863087"/>
              <a:gd name="connsiteY0" fmla="*/ 1740636 h 1842603"/>
              <a:gd name="connsiteX1" fmla="*/ 489352 w 4863087"/>
              <a:gd name="connsiteY1" fmla="*/ 1723498 h 1842603"/>
              <a:gd name="connsiteX2" fmla="*/ 553364 w 4863087"/>
              <a:gd name="connsiteY2" fmla="*/ 1724935 h 1842603"/>
              <a:gd name="connsiteX3" fmla="*/ 525134 w 4863087"/>
              <a:gd name="connsiteY3" fmla="*/ 1714212 h 1842603"/>
              <a:gd name="connsiteX4" fmla="*/ 474591 w 4863087"/>
              <a:gd name="connsiteY4" fmla="*/ 1758743 h 1842603"/>
              <a:gd name="connsiteX5" fmla="*/ 519934 w 4863087"/>
              <a:gd name="connsiteY5" fmla="*/ 1728118 h 1842603"/>
              <a:gd name="connsiteX6" fmla="*/ 519260 w 4863087"/>
              <a:gd name="connsiteY6" fmla="*/ 1742443 h 1842603"/>
              <a:gd name="connsiteX7" fmla="*/ 981091 w 4863087"/>
              <a:gd name="connsiteY7" fmla="*/ 1740640 h 1842603"/>
              <a:gd name="connsiteX8" fmla="*/ 545934 w 4863087"/>
              <a:gd name="connsiteY8" fmla="*/ 1740636 h 1842603"/>
              <a:gd name="connsiteX0" fmla="*/ 763512 w 4863087"/>
              <a:gd name="connsiteY0" fmla="*/ 1737757 h 1842603"/>
              <a:gd name="connsiteX1" fmla="*/ 4210347 w 4863087"/>
              <a:gd name="connsiteY1" fmla="*/ 435161 h 1842603"/>
              <a:gd name="connsiteX2" fmla="*/ 3992769 w 4863087"/>
              <a:gd name="connsiteY2" fmla="*/ 435159 h 1842603"/>
              <a:gd name="connsiteX3" fmla="*/ 4548105 w 4863087"/>
              <a:gd name="connsiteY3" fmla="*/ 0 h 1842603"/>
              <a:gd name="connsiteX4" fmla="*/ 4863087 w 4863087"/>
              <a:gd name="connsiteY4" fmla="*/ 435159 h 1842603"/>
              <a:gd name="connsiteX5" fmla="*/ 4645507 w 4863087"/>
              <a:gd name="connsiteY5" fmla="*/ 435159 h 1842603"/>
              <a:gd name="connsiteX6" fmla="*/ 981093 w 4863087"/>
              <a:gd name="connsiteY6" fmla="*/ 1740634 h 1842603"/>
              <a:gd name="connsiteX7" fmla="*/ 545934 w 4863087"/>
              <a:gd name="connsiteY7" fmla="*/ 1740636 h 1842603"/>
              <a:gd name="connsiteX8" fmla="*/ 519836 w 4863087"/>
              <a:gd name="connsiteY8" fmla="*/ 1737684 h 1842603"/>
              <a:gd name="connsiteX9" fmla="*/ 483947 w 4863087"/>
              <a:gd name="connsiteY9" fmla="*/ 1770513 h 1842603"/>
              <a:gd name="connsiteX10" fmla="*/ 522539 w 4863087"/>
              <a:gd name="connsiteY10" fmla="*/ 1736501 h 1842603"/>
              <a:gd name="connsiteX11" fmla="*/ 509744 w 4863087"/>
              <a:gd name="connsiteY11" fmla="*/ 1755263 h 1842603"/>
              <a:gd name="connsiteX12" fmla="*/ 541060 w 4863087"/>
              <a:gd name="connsiteY12" fmla="*/ 1730532 h 1842603"/>
              <a:gd name="connsiteX13" fmla="*/ 529823 w 4863087"/>
              <a:gd name="connsiteY13" fmla="*/ 1743650 h 1842603"/>
              <a:gd name="connsiteX14" fmla="*/ 981091 w 4863087"/>
              <a:gd name="connsiteY14" fmla="*/ 1740640 h 1842603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483947 w 4863087"/>
              <a:gd name="connsiteY10" fmla="*/ 1770513 h 1828417"/>
              <a:gd name="connsiteX11" fmla="*/ 522539 w 4863087"/>
              <a:gd name="connsiteY11" fmla="*/ 1736501 h 1828417"/>
              <a:gd name="connsiteX12" fmla="*/ 509744 w 4863087"/>
              <a:gd name="connsiteY12" fmla="*/ 1755263 h 1828417"/>
              <a:gd name="connsiteX13" fmla="*/ 541060 w 4863087"/>
              <a:gd name="connsiteY13" fmla="*/ 1730532 h 1828417"/>
              <a:gd name="connsiteX14" fmla="*/ 529823 w 4863087"/>
              <a:gd name="connsiteY14" fmla="*/ 1743650 h 1828417"/>
              <a:gd name="connsiteX15" fmla="*/ 981091 w 4863087"/>
              <a:gd name="connsiteY15" fmla="*/ 1740640 h 1828417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529929 w 4863087"/>
              <a:gd name="connsiteY10" fmla="*/ 1727758 h 1828417"/>
              <a:gd name="connsiteX11" fmla="*/ 483947 w 4863087"/>
              <a:gd name="connsiteY11" fmla="*/ 1770513 h 1828417"/>
              <a:gd name="connsiteX12" fmla="*/ 522539 w 4863087"/>
              <a:gd name="connsiteY12" fmla="*/ 1736501 h 1828417"/>
              <a:gd name="connsiteX13" fmla="*/ 509744 w 4863087"/>
              <a:gd name="connsiteY13" fmla="*/ 1755263 h 1828417"/>
              <a:gd name="connsiteX14" fmla="*/ 541060 w 4863087"/>
              <a:gd name="connsiteY14" fmla="*/ 1730532 h 1828417"/>
              <a:gd name="connsiteX15" fmla="*/ 529823 w 4863087"/>
              <a:gd name="connsiteY15" fmla="*/ 1743650 h 1828417"/>
              <a:gd name="connsiteX16" fmla="*/ 981091 w 4863087"/>
              <a:gd name="connsiteY16" fmla="*/ 1740640 h 1828417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53803 w 4432943"/>
              <a:gd name="connsiteY11" fmla="*/ 1770513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107626 w 4432943"/>
              <a:gd name="connsiteY5" fmla="*/ 1737200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305 w 4423569"/>
              <a:gd name="connsiteY15" fmla="*/ 1743650 h 1800553"/>
              <a:gd name="connsiteX16" fmla="*/ 541573 w 4423569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305 w 4423569"/>
              <a:gd name="connsiteY17" fmla="*/ 1743650 h 1800553"/>
              <a:gd name="connsiteX18" fmla="*/ 541573 w 4423569"/>
              <a:gd name="connsiteY18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0305 w 4423569"/>
              <a:gd name="connsiteY18" fmla="*/ 1743650 h 1800553"/>
              <a:gd name="connsiteX19" fmla="*/ 541573 w 4423569"/>
              <a:gd name="connsiteY19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79742 w 4423569"/>
              <a:gd name="connsiteY9" fmla="*/ 1742443 h 1800553"/>
              <a:gd name="connsiteX10" fmla="*/ 541573 w 4423569"/>
              <a:gd name="connsiteY10" fmla="*/ 1740640 h 1800553"/>
              <a:gd name="connsiteX11" fmla="*/ 106416 w 4423569"/>
              <a:gd name="connsiteY11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86175 w 4423569"/>
              <a:gd name="connsiteY9" fmla="*/ 1736861 h 1800553"/>
              <a:gd name="connsiteX10" fmla="*/ 79742 w 4423569"/>
              <a:gd name="connsiteY10" fmla="*/ 1742443 h 1800553"/>
              <a:gd name="connsiteX11" fmla="*/ 541573 w 4423569"/>
              <a:gd name="connsiteY11" fmla="*/ 1740640 h 1800553"/>
              <a:gd name="connsiteX12" fmla="*/ 106416 w 4423569"/>
              <a:gd name="connsiteY12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795826"/>
              <a:gd name="connsiteX1" fmla="*/ 4423569 w 4423569"/>
              <a:gd name="connsiteY1" fmla="*/ 435159 h 1795826"/>
              <a:gd name="connsiteX2" fmla="*/ 4205989 w 4423569"/>
              <a:gd name="connsiteY2" fmla="*/ 435159 h 1795826"/>
              <a:gd name="connsiteX3" fmla="*/ 1823246 w 4423569"/>
              <a:gd name="connsiteY3" fmla="*/ 1637781 h 1795826"/>
              <a:gd name="connsiteX4" fmla="*/ 323995 w 4423569"/>
              <a:gd name="connsiteY4" fmla="*/ 1737755 h 1795826"/>
              <a:gd name="connsiteX5" fmla="*/ 3770830 w 4423569"/>
              <a:gd name="connsiteY5" fmla="*/ 435159 h 1795826"/>
              <a:gd name="connsiteX6" fmla="*/ 3553251 w 4423569"/>
              <a:gd name="connsiteY6" fmla="*/ 435159 h 1795826"/>
              <a:gd name="connsiteX7" fmla="*/ 4108587 w 4423569"/>
              <a:gd name="connsiteY7" fmla="*/ 0 h 1795826"/>
              <a:gd name="connsiteX0" fmla="*/ 106416 w 4423569"/>
              <a:gd name="connsiteY0" fmla="*/ 1740636 h 1795826"/>
              <a:gd name="connsiteX1" fmla="*/ 90772 w 4423569"/>
              <a:gd name="connsiteY1" fmla="*/ 1724604 h 1795826"/>
              <a:gd name="connsiteX2" fmla="*/ 97151 w 4423569"/>
              <a:gd name="connsiteY2" fmla="*/ 1728904 h 1795826"/>
              <a:gd name="connsiteX3" fmla="*/ 113846 w 4423569"/>
              <a:gd name="connsiteY3" fmla="*/ 1724935 h 1795826"/>
              <a:gd name="connsiteX4" fmla="*/ 85616 w 4423569"/>
              <a:gd name="connsiteY4" fmla="*/ 1714212 h 1795826"/>
              <a:gd name="connsiteX5" fmla="*/ 98252 w 4423569"/>
              <a:gd name="connsiteY5" fmla="*/ 1737200 h 1795826"/>
              <a:gd name="connsiteX6" fmla="*/ 80416 w 4423569"/>
              <a:gd name="connsiteY6" fmla="*/ 1728118 h 1795826"/>
              <a:gd name="connsiteX7" fmla="*/ 96359 w 4423569"/>
              <a:gd name="connsiteY7" fmla="*/ 1731634 h 1795826"/>
              <a:gd name="connsiteX8" fmla="*/ 90771 w 4423569"/>
              <a:gd name="connsiteY8" fmla="*/ 1724604 h 1795826"/>
              <a:gd name="connsiteX9" fmla="*/ 86175 w 4423569"/>
              <a:gd name="connsiteY9" fmla="*/ 1736861 h 1795826"/>
              <a:gd name="connsiteX10" fmla="*/ 79742 w 4423569"/>
              <a:gd name="connsiteY10" fmla="*/ 1742443 h 1795826"/>
              <a:gd name="connsiteX11" fmla="*/ 541573 w 4423569"/>
              <a:gd name="connsiteY11" fmla="*/ 1740640 h 1795826"/>
              <a:gd name="connsiteX12" fmla="*/ 106416 w 4423569"/>
              <a:gd name="connsiteY12" fmla="*/ 1740636 h 1795826"/>
              <a:gd name="connsiteX0" fmla="*/ 323994 w 4423569"/>
              <a:gd name="connsiteY0" fmla="*/ 1737757 h 1795826"/>
              <a:gd name="connsiteX1" fmla="*/ 3770829 w 4423569"/>
              <a:gd name="connsiteY1" fmla="*/ 435161 h 1795826"/>
              <a:gd name="connsiteX2" fmla="*/ 3553251 w 4423569"/>
              <a:gd name="connsiteY2" fmla="*/ 435159 h 1795826"/>
              <a:gd name="connsiteX3" fmla="*/ 4108587 w 4423569"/>
              <a:gd name="connsiteY3" fmla="*/ 0 h 1795826"/>
              <a:gd name="connsiteX4" fmla="*/ 4423569 w 4423569"/>
              <a:gd name="connsiteY4" fmla="*/ 435159 h 1795826"/>
              <a:gd name="connsiteX5" fmla="*/ 4205989 w 4423569"/>
              <a:gd name="connsiteY5" fmla="*/ 435159 h 1795826"/>
              <a:gd name="connsiteX6" fmla="*/ 541575 w 4423569"/>
              <a:gd name="connsiteY6" fmla="*/ 1740634 h 1795826"/>
              <a:gd name="connsiteX7" fmla="*/ 106416 w 4423569"/>
              <a:gd name="connsiteY7" fmla="*/ 1740636 h 1795826"/>
              <a:gd name="connsiteX8" fmla="*/ 85815 w 4423569"/>
              <a:gd name="connsiteY8" fmla="*/ 1740016 h 1795826"/>
              <a:gd name="connsiteX9" fmla="*/ 80318 w 4423569"/>
              <a:gd name="connsiteY9" fmla="*/ 1737684 h 1795826"/>
              <a:gd name="connsiteX10" fmla="*/ 90411 w 4423569"/>
              <a:gd name="connsiteY10" fmla="*/ 1727758 h 1795826"/>
              <a:gd name="connsiteX11" fmla="*/ 95711 w 4423569"/>
              <a:gd name="connsiteY11" fmla="*/ 1741220 h 1795826"/>
              <a:gd name="connsiteX12" fmla="*/ 83021 w 4423569"/>
              <a:gd name="connsiteY12" fmla="*/ 1736501 h 1795826"/>
              <a:gd name="connsiteX13" fmla="*/ 95551 w 4423569"/>
              <a:gd name="connsiteY13" fmla="*/ 1729396 h 1795826"/>
              <a:gd name="connsiteX14" fmla="*/ 101542 w 4423569"/>
              <a:gd name="connsiteY14" fmla="*/ 1730532 h 1795826"/>
              <a:gd name="connsiteX15" fmla="*/ 90771 w 4423569"/>
              <a:gd name="connsiteY15" fmla="*/ 1724604 h 1795826"/>
              <a:gd name="connsiteX16" fmla="*/ 86535 w 4423569"/>
              <a:gd name="connsiteY16" fmla="*/ 1733707 h 1795826"/>
              <a:gd name="connsiteX17" fmla="*/ 90050 w 4423569"/>
              <a:gd name="connsiteY17" fmla="*/ 1730913 h 1795826"/>
              <a:gd name="connsiteX18" fmla="*/ 98793 w 4423569"/>
              <a:gd name="connsiteY18" fmla="*/ 1738303 h 1795826"/>
              <a:gd name="connsiteX19" fmla="*/ 90305 w 4423569"/>
              <a:gd name="connsiteY19" fmla="*/ 1743650 h 1795826"/>
              <a:gd name="connsiteX20" fmla="*/ 335107 w 4423569"/>
              <a:gd name="connsiteY20" fmla="*/ 1739737 h 1795826"/>
              <a:gd name="connsiteX21" fmla="*/ 541573 w 4423569"/>
              <a:gd name="connsiteY21" fmla="*/ 1740640 h 1795826"/>
              <a:gd name="connsiteX0" fmla="*/ 4108587 w 4423569"/>
              <a:gd name="connsiteY0" fmla="*/ 0 h 1754047"/>
              <a:gd name="connsiteX1" fmla="*/ 4423569 w 4423569"/>
              <a:gd name="connsiteY1" fmla="*/ 435159 h 1754047"/>
              <a:gd name="connsiteX2" fmla="*/ 4205989 w 4423569"/>
              <a:gd name="connsiteY2" fmla="*/ 435159 h 1754047"/>
              <a:gd name="connsiteX3" fmla="*/ 1823246 w 4423569"/>
              <a:gd name="connsiteY3" fmla="*/ 1637781 h 1754047"/>
              <a:gd name="connsiteX4" fmla="*/ 323995 w 4423569"/>
              <a:gd name="connsiteY4" fmla="*/ 1737755 h 1754047"/>
              <a:gd name="connsiteX5" fmla="*/ 3770830 w 4423569"/>
              <a:gd name="connsiteY5" fmla="*/ 435159 h 1754047"/>
              <a:gd name="connsiteX6" fmla="*/ 3553251 w 4423569"/>
              <a:gd name="connsiteY6" fmla="*/ 435159 h 1754047"/>
              <a:gd name="connsiteX7" fmla="*/ 4108587 w 4423569"/>
              <a:gd name="connsiteY7" fmla="*/ 0 h 1754047"/>
              <a:gd name="connsiteX0" fmla="*/ 106416 w 4423569"/>
              <a:gd name="connsiteY0" fmla="*/ 1740636 h 1754047"/>
              <a:gd name="connsiteX1" fmla="*/ 90772 w 4423569"/>
              <a:gd name="connsiteY1" fmla="*/ 1724604 h 1754047"/>
              <a:gd name="connsiteX2" fmla="*/ 97151 w 4423569"/>
              <a:gd name="connsiteY2" fmla="*/ 1728904 h 1754047"/>
              <a:gd name="connsiteX3" fmla="*/ 113846 w 4423569"/>
              <a:gd name="connsiteY3" fmla="*/ 1724935 h 1754047"/>
              <a:gd name="connsiteX4" fmla="*/ 85616 w 4423569"/>
              <a:gd name="connsiteY4" fmla="*/ 1714212 h 1754047"/>
              <a:gd name="connsiteX5" fmla="*/ 98252 w 4423569"/>
              <a:gd name="connsiteY5" fmla="*/ 1737200 h 1754047"/>
              <a:gd name="connsiteX6" fmla="*/ 80416 w 4423569"/>
              <a:gd name="connsiteY6" fmla="*/ 1728118 h 1754047"/>
              <a:gd name="connsiteX7" fmla="*/ 96359 w 4423569"/>
              <a:gd name="connsiteY7" fmla="*/ 1731634 h 1754047"/>
              <a:gd name="connsiteX8" fmla="*/ 90771 w 4423569"/>
              <a:gd name="connsiteY8" fmla="*/ 1724604 h 1754047"/>
              <a:gd name="connsiteX9" fmla="*/ 86175 w 4423569"/>
              <a:gd name="connsiteY9" fmla="*/ 1736861 h 1754047"/>
              <a:gd name="connsiteX10" fmla="*/ 79742 w 4423569"/>
              <a:gd name="connsiteY10" fmla="*/ 1742443 h 1754047"/>
              <a:gd name="connsiteX11" fmla="*/ 386300 w 4423569"/>
              <a:gd name="connsiteY11" fmla="*/ 1739193 h 1754047"/>
              <a:gd name="connsiteX12" fmla="*/ 541573 w 4423569"/>
              <a:gd name="connsiteY12" fmla="*/ 1740640 h 1754047"/>
              <a:gd name="connsiteX13" fmla="*/ 106416 w 4423569"/>
              <a:gd name="connsiteY13" fmla="*/ 1740636 h 1754047"/>
              <a:gd name="connsiteX0" fmla="*/ 323994 w 4423569"/>
              <a:gd name="connsiteY0" fmla="*/ 1737757 h 1754047"/>
              <a:gd name="connsiteX1" fmla="*/ 3770829 w 4423569"/>
              <a:gd name="connsiteY1" fmla="*/ 435161 h 1754047"/>
              <a:gd name="connsiteX2" fmla="*/ 3553251 w 4423569"/>
              <a:gd name="connsiteY2" fmla="*/ 435159 h 1754047"/>
              <a:gd name="connsiteX3" fmla="*/ 4108587 w 4423569"/>
              <a:gd name="connsiteY3" fmla="*/ 0 h 1754047"/>
              <a:gd name="connsiteX4" fmla="*/ 4423569 w 4423569"/>
              <a:gd name="connsiteY4" fmla="*/ 435159 h 1754047"/>
              <a:gd name="connsiteX5" fmla="*/ 4205989 w 4423569"/>
              <a:gd name="connsiteY5" fmla="*/ 435159 h 1754047"/>
              <a:gd name="connsiteX6" fmla="*/ 541575 w 4423569"/>
              <a:gd name="connsiteY6" fmla="*/ 1740634 h 1754047"/>
              <a:gd name="connsiteX7" fmla="*/ 106416 w 4423569"/>
              <a:gd name="connsiteY7" fmla="*/ 1740636 h 1754047"/>
              <a:gd name="connsiteX8" fmla="*/ 85815 w 4423569"/>
              <a:gd name="connsiteY8" fmla="*/ 1740016 h 1754047"/>
              <a:gd name="connsiteX9" fmla="*/ 80318 w 4423569"/>
              <a:gd name="connsiteY9" fmla="*/ 1737684 h 1754047"/>
              <a:gd name="connsiteX10" fmla="*/ 90411 w 4423569"/>
              <a:gd name="connsiteY10" fmla="*/ 1727758 h 1754047"/>
              <a:gd name="connsiteX11" fmla="*/ 95711 w 4423569"/>
              <a:gd name="connsiteY11" fmla="*/ 1741220 h 1754047"/>
              <a:gd name="connsiteX12" fmla="*/ 83021 w 4423569"/>
              <a:gd name="connsiteY12" fmla="*/ 1736501 h 1754047"/>
              <a:gd name="connsiteX13" fmla="*/ 95551 w 4423569"/>
              <a:gd name="connsiteY13" fmla="*/ 1729396 h 1754047"/>
              <a:gd name="connsiteX14" fmla="*/ 101542 w 4423569"/>
              <a:gd name="connsiteY14" fmla="*/ 1730532 h 1754047"/>
              <a:gd name="connsiteX15" fmla="*/ 90771 w 4423569"/>
              <a:gd name="connsiteY15" fmla="*/ 1724604 h 1754047"/>
              <a:gd name="connsiteX16" fmla="*/ 86535 w 4423569"/>
              <a:gd name="connsiteY16" fmla="*/ 1733707 h 1754047"/>
              <a:gd name="connsiteX17" fmla="*/ 90050 w 4423569"/>
              <a:gd name="connsiteY17" fmla="*/ 1730913 h 1754047"/>
              <a:gd name="connsiteX18" fmla="*/ 98793 w 4423569"/>
              <a:gd name="connsiteY18" fmla="*/ 1738303 h 1754047"/>
              <a:gd name="connsiteX19" fmla="*/ 90305 w 4423569"/>
              <a:gd name="connsiteY19" fmla="*/ 1743650 h 1754047"/>
              <a:gd name="connsiteX20" fmla="*/ 335107 w 4423569"/>
              <a:gd name="connsiteY20" fmla="*/ 1739737 h 1754047"/>
              <a:gd name="connsiteX21" fmla="*/ 541573 w 4423569"/>
              <a:gd name="connsiteY21" fmla="*/ 1740640 h 1754047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0305 w 4423569"/>
              <a:gd name="connsiteY19" fmla="*/ 1743650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1747 w 4423569"/>
              <a:gd name="connsiteY19" fmla="*/ 1731032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3569" h="1755746" stroke="0" extrusionOk="0">
                <a:moveTo>
                  <a:pt x="4108587" y="0"/>
                </a:moveTo>
                <a:lnTo>
                  <a:pt x="4423569" y="435159"/>
                </a:lnTo>
                <a:lnTo>
                  <a:pt x="4205989" y="435159"/>
                </a:lnTo>
                <a:cubicBezTo>
                  <a:pt x="3893045" y="992599"/>
                  <a:pt x="3001047" y="1442810"/>
                  <a:pt x="1823246" y="1637781"/>
                </a:cubicBezTo>
                <a:cubicBezTo>
                  <a:pt x="1343253" y="1717238"/>
                  <a:pt x="833288" y="1751244"/>
                  <a:pt x="323995" y="1737755"/>
                </a:cubicBezTo>
                <a:cubicBezTo>
                  <a:pt x="1966377" y="1694256"/>
                  <a:pt x="3359552" y="1167760"/>
                  <a:pt x="3770830" y="435159"/>
                </a:cubicBezTo>
                <a:lnTo>
                  <a:pt x="3553251" y="435159"/>
                </a:lnTo>
                <a:lnTo>
                  <a:pt x="4108587" y="0"/>
                </a:lnTo>
                <a:close/>
              </a:path>
              <a:path w="4423569" h="1755746" fill="darkenLess" stroke="0" extrusionOk="0">
                <a:moveTo>
                  <a:pt x="106416" y="1740636"/>
                </a:moveTo>
                <a:cubicBezTo>
                  <a:pt x="6317" y="1742035"/>
                  <a:pt x="92316" y="1726559"/>
                  <a:pt x="90772" y="1724604"/>
                </a:cubicBezTo>
                <a:cubicBezTo>
                  <a:pt x="89228" y="1722649"/>
                  <a:pt x="104841" y="1721113"/>
                  <a:pt x="97151" y="1728904"/>
                </a:cubicBezTo>
                <a:lnTo>
                  <a:pt x="113846" y="1724935"/>
                </a:lnTo>
                <a:cubicBezTo>
                  <a:pt x="373945" y="1747071"/>
                  <a:pt x="0" y="1745454"/>
                  <a:pt x="85616" y="1714212"/>
                </a:cubicBezTo>
                <a:lnTo>
                  <a:pt x="98252" y="1737200"/>
                </a:lnTo>
                <a:lnTo>
                  <a:pt x="80416" y="1728118"/>
                </a:lnTo>
                <a:cubicBezTo>
                  <a:pt x="69045" y="1730721"/>
                  <a:pt x="96471" y="1729247"/>
                  <a:pt x="96359" y="1731634"/>
                </a:cubicBezTo>
                <a:cubicBezTo>
                  <a:pt x="90950" y="1732896"/>
                  <a:pt x="93541" y="1722803"/>
                  <a:pt x="90771" y="1724604"/>
                </a:cubicBezTo>
                <a:cubicBezTo>
                  <a:pt x="82059" y="1726272"/>
                  <a:pt x="88013" y="1733888"/>
                  <a:pt x="86175" y="1736861"/>
                </a:cubicBezTo>
                <a:cubicBezTo>
                  <a:pt x="84337" y="1739834"/>
                  <a:pt x="29721" y="1742054"/>
                  <a:pt x="79742" y="1742443"/>
                </a:cubicBezTo>
                <a:lnTo>
                  <a:pt x="386300" y="1739193"/>
                </a:lnTo>
                <a:cubicBezTo>
                  <a:pt x="463272" y="1738893"/>
                  <a:pt x="587680" y="1745131"/>
                  <a:pt x="541573" y="1740640"/>
                </a:cubicBezTo>
                <a:lnTo>
                  <a:pt x="106416" y="1740636"/>
                </a:lnTo>
                <a:close/>
              </a:path>
              <a:path w="4423569" h="1755746" fill="none" extrusionOk="0">
                <a:moveTo>
                  <a:pt x="323994" y="1737757"/>
                </a:moveTo>
                <a:cubicBezTo>
                  <a:pt x="1966376" y="1694258"/>
                  <a:pt x="3359551" y="1167762"/>
                  <a:pt x="3770829" y="435161"/>
                </a:cubicBezTo>
                <a:lnTo>
                  <a:pt x="3553251" y="435159"/>
                </a:lnTo>
                <a:lnTo>
                  <a:pt x="4108587" y="0"/>
                </a:lnTo>
                <a:lnTo>
                  <a:pt x="4423569" y="435159"/>
                </a:lnTo>
                <a:lnTo>
                  <a:pt x="4205989" y="435159"/>
                </a:lnTo>
                <a:cubicBezTo>
                  <a:pt x="3774545" y="1203681"/>
                  <a:pt x="2267340" y="1740634"/>
                  <a:pt x="541575" y="1740634"/>
                </a:cubicBezTo>
                <a:lnTo>
                  <a:pt x="106416" y="1740636"/>
                </a:lnTo>
                <a:cubicBezTo>
                  <a:pt x="5145" y="1742967"/>
                  <a:pt x="90165" y="1740508"/>
                  <a:pt x="85815" y="1740016"/>
                </a:cubicBezTo>
                <a:cubicBezTo>
                  <a:pt x="81465" y="1739524"/>
                  <a:pt x="79552" y="1739727"/>
                  <a:pt x="80318" y="1737684"/>
                </a:cubicBezTo>
                <a:cubicBezTo>
                  <a:pt x="81084" y="1735641"/>
                  <a:pt x="87846" y="1727169"/>
                  <a:pt x="90411" y="1727758"/>
                </a:cubicBezTo>
                <a:cubicBezTo>
                  <a:pt x="92976" y="1728347"/>
                  <a:pt x="67786" y="1738562"/>
                  <a:pt x="95711" y="1741220"/>
                </a:cubicBezTo>
                <a:cubicBezTo>
                  <a:pt x="74967" y="1754047"/>
                  <a:pt x="83048" y="1738472"/>
                  <a:pt x="83021" y="1736501"/>
                </a:cubicBezTo>
                <a:cubicBezTo>
                  <a:pt x="82994" y="1734530"/>
                  <a:pt x="71270" y="1743415"/>
                  <a:pt x="95551" y="1729396"/>
                </a:cubicBezTo>
                <a:lnTo>
                  <a:pt x="101542" y="1730532"/>
                </a:lnTo>
                <a:cubicBezTo>
                  <a:pt x="95368" y="1730184"/>
                  <a:pt x="95709" y="1751529"/>
                  <a:pt x="93836" y="1753715"/>
                </a:cubicBezTo>
                <a:cubicBezTo>
                  <a:pt x="85837" y="1755746"/>
                  <a:pt x="86613" y="1730533"/>
                  <a:pt x="86535" y="1733707"/>
                </a:cubicBezTo>
                <a:cubicBezTo>
                  <a:pt x="79926" y="1735615"/>
                  <a:pt x="89422" y="1729256"/>
                  <a:pt x="90050" y="1730913"/>
                </a:cubicBezTo>
                <a:cubicBezTo>
                  <a:pt x="84612" y="1731889"/>
                  <a:pt x="98510" y="1738283"/>
                  <a:pt x="98793" y="1738303"/>
                </a:cubicBezTo>
                <a:cubicBezTo>
                  <a:pt x="99076" y="1738323"/>
                  <a:pt x="52361" y="1730793"/>
                  <a:pt x="91747" y="1731032"/>
                </a:cubicBezTo>
                <a:lnTo>
                  <a:pt x="335107" y="1739737"/>
                </a:lnTo>
                <a:cubicBezTo>
                  <a:pt x="410318" y="1739235"/>
                  <a:pt x="506561" y="1745747"/>
                  <a:pt x="541573" y="1740640"/>
                </a:cubicBezTo>
              </a:path>
            </a:pathLst>
          </a:custGeom>
          <a:gradFill>
            <a:gsLst>
              <a:gs pos="5000">
                <a:schemeClr val="bg1">
                  <a:lumMod val="85000"/>
                </a:schemeClr>
              </a:gs>
              <a:gs pos="47000">
                <a:schemeClr val="accent2">
                  <a:lumMod val="20000"/>
                  <a:lumOff val="80000"/>
                </a:schemeClr>
              </a:gs>
              <a:gs pos="95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158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46" tIns="34273" rIns="68546" bIns="34273" anchor="ctr"/>
          <a:lstStyle/>
          <a:p>
            <a:pPr marL="0" marR="0" lvl="0" indent="0" algn="ctr" defTabSz="685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417" y="7725373"/>
            <a:ext cx="522951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сержанту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Levenim MT" pitchFamily="2" charset="-79"/>
              </a:rPr>
              <a:t> 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Levenim MT" pitchFamily="2" charset="-79"/>
              </a:rPr>
              <a:t>до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Levenim MT" pitchFamily="2" charset="-79"/>
              </a:rPr>
              <a:t>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134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тыс.руб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.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3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 116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3 835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руб.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в месяц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4422" y="8694290"/>
            <a:ext cx="468296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с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олдату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до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115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тыс.руб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.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2 397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–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3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276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руб. в месяц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endParaRPr kumimoji="0" lang="ru-RU" sz="2800" b="0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0057" y="6179356"/>
            <a:ext cx="2136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ЕЖЕГОДНО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24638" y="2192904"/>
            <a:ext cx="4652161" cy="327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3293" y="4882900"/>
            <a:ext cx="447527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Единоразовая выплата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за подписание нового  контракта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: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-2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на 5 лет </a:t>
            </a:r>
            <a:r>
              <a:rPr kumimoji="0" lang="ru-RU" sz="2400" b="1" i="1" u="none" strike="noStrike" kern="0" cap="none" spc="-2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– 1,5 месячный оклад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на 3 года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– месячный оклад 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88745" y="1267968"/>
            <a:ext cx="1" cy="8373436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8745" y="9625406"/>
            <a:ext cx="6630230" cy="1599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 flipH="1">
            <a:off x="88745" y="1149576"/>
            <a:ext cx="4520657" cy="1144143"/>
          </a:xfrm>
          <a:prstGeom prst="roundRect">
            <a:avLst>
              <a:gd name="adj" fmla="val 17900"/>
            </a:avLst>
          </a:prstGeom>
        </p:spPr>
        <p:txBody>
          <a:bodyPr wrap="squar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Районный коэффициент</a:t>
            </a:r>
          </a:p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(в регионах с неблагоприятным климатом)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49205" y="6764131"/>
            <a:ext cx="473819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офицеру</a:t>
            </a: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до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221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тыс.руб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.</a:t>
            </a: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4 874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Calibri"/>
                <a:cs typeface="Times New Roman" pitchFamily="18" charset="0"/>
              </a:rPr>
              <a:t>6 312 руб. в месяц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Calibri"/>
              <a:cs typeface="Times New Roman" pitchFamily="18" charset="0"/>
            </a:endParaRPr>
          </a:p>
          <a:p>
            <a:pPr marL="0" marR="0" lvl="0" indent="0" algn="ctr" defTabSz="8056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 </a:t>
            </a:r>
            <a:endParaRPr kumimoji="0" lang="ru-RU" sz="2800" b="0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4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5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31317" y="290875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ФЕДЕРАЛЬНЫЕ ЛЬГОТЫ И СОЦИАЛЬНЫЕ ГАРАНТИИ</a:t>
            </a:r>
          </a:p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МОБИЛИЗАЦИОННОГО ЛЮДСКОГО РЕЗЕРВА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931" y="1260858"/>
            <a:ext cx="2650887" cy="24144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4579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005CA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СОХРАНЕНИЕ МЕСТА РАБОТЫ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5CA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75" descr="https://i.pinimg.com/originals/86/ec/e6/86ece6e0c94bed15cde929a1c1d731ba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83295" r="73987" b="4526"/>
          <a:stretch>
            <a:fillRect/>
          </a:stretch>
        </p:blipFill>
        <p:spPr bwMode="auto">
          <a:xfrm>
            <a:off x="5533412" y="1431556"/>
            <a:ext cx="814898" cy="66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Крест 6"/>
          <p:cNvSpPr/>
          <p:nvPr/>
        </p:nvSpPr>
        <p:spPr>
          <a:xfrm>
            <a:off x="5779716" y="6033439"/>
            <a:ext cx="424710" cy="417839"/>
          </a:xfrm>
          <a:prstGeom prst="plus">
            <a:avLst>
              <a:gd name="adj" fmla="val 3850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35140" y="2307752"/>
            <a:ext cx="725087" cy="748284"/>
            <a:chOff x="-1017411" y="599433"/>
            <a:chExt cx="387436" cy="45039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7411" y="602151"/>
              <a:ext cx="220133" cy="44767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758" y="602151"/>
              <a:ext cx="220133" cy="44767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0108" y="599433"/>
              <a:ext cx="220133" cy="447673"/>
            </a:xfrm>
            <a:prstGeom prst="rect">
              <a:avLst/>
            </a:prstGeom>
          </p:spPr>
        </p:pic>
      </p:grpSp>
      <p:pic>
        <p:nvPicPr>
          <p:cNvPr id="12" name="Рисунок 11"/>
          <p:cNvPicPr/>
          <p:nvPr/>
        </p:nvPicPr>
        <p:blipFill>
          <a:blip r:embed="rId11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3412" y="3828956"/>
            <a:ext cx="862137" cy="848059"/>
          </a:xfrm>
          <a:prstGeom prst="rect">
            <a:avLst/>
          </a:prstGeom>
          <a:effectLst>
            <a:outerShdw blurRad="50800" dist="38100" dir="2700000" sx="109000" sy="109000" algn="tl" rotWithShape="0">
              <a:srgbClr val="00B050">
                <a:alpha val="4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589255" y="4883558"/>
            <a:ext cx="821004" cy="879117"/>
            <a:chOff x="-1017411" y="599433"/>
            <a:chExt cx="387436" cy="45039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7411" y="602151"/>
              <a:ext cx="220133" cy="4476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758" y="602151"/>
              <a:ext cx="220133" cy="44767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64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0108" y="599433"/>
              <a:ext cx="220133" cy="44767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64895" y="1677023"/>
            <a:ext cx="4779928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СОХРАНЕНИЕ МЕСТА РАБОТЫ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</a:b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(сохраняется выплата заработной платы гражданам)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895" y="2455437"/>
            <a:ext cx="4607074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КОМПЕНСАЦИЯ ПРЕДПРИЯТИЮ </a:t>
            </a:r>
            <a:endParaRPr kumimoji="0" lang="ru-RU" sz="1600" b="1" i="1" u="none" strike="noStrike" kern="0" cap="none" spc="0" normalizeH="0" baseline="0" noProof="0" dirty="0" smtClean="0">
              <a:ln w="3175">
                <a:noFill/>
                <a:prstDash val="solid"/>
              </a:ln>
              <a:solidFill>
                <a:srgbClr val="5482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расходов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на выплату </a:t>
            </a:r>
            <a:r>
              <a:rPr kumimoji="0" lang="ru-RU" sz="1600" b="1" i="1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среднего заработка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гражданам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895" y="4011213"/>
            <a:ext cx="4429898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ПОЛНОЕ МЕДИЦИНСКОЕ ОСВИДЕТЕЛЬСТВОВАНИЕ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</a:b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с заключением </a:t>
            </a:r>
            <a:r>
              <a:rPr kumimoji="0" lang="ru-RU" sz="1600" b="1" i="1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военно-врачебной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комиссии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3842" y="3077044"/>
            <a:ext cx="4967925" cy="647324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5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МЕДИЦИНСКОЕ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ОБЕСПЕЧЕНИЕ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5CA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(в период исполнения обязанностей военной службы)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005CA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895" y="4669864"/>
            <a:ext cx="3855140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БЕСПЛАТНОЕ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оказание медицинской </a:t>
            </a:r>
            <a:r>
              <a:rPr kumimoji="0" lang="ru-RU" sz="1600" b="1" i="1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помощи</a:t>
            </a:r>
            <a:endParaRPr kumimoji="0" lang="ru-RU" sz="1600" b="1" i="1" u="none" strike="noStrike" kern="0" cap="none" spc="0" normalizeH="0" baseline="0" noProof="0" dirty="0">
              <a:ln w="3175">
                <a:noFill/>
                <a:prstDash val="solid"/>
              </a:ln>
              <a:solidFill>
                <a:srgbClr val="8E220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495" y="5267713"/>
            <a:ext cx="3849939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БЕСПЛАТНОЕ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обеспечение лекарственными </a:t>
            </a:r>
            <a:r>
              <a:rPr kumimoji="0" lang="ru-RU" sz="1600" b="1" i="1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препаратами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для медицинского применения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895" y="6090941"/>
            <a:ext cx="4654048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5482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БЕСПЛАТНОЕ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обеспечение медицинскими </a:t>
            </a:r>
            <a:r>
              <a:rPr kumimoji="0" lang="ru-RU" sz="1600" b="1" i="1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изделиями </a:t>
            </a:r>
            <a:r>
              <a:rPr kumimoji="0" lang="ru-RU" sz="1600" b="1" i="1" u="none" strike="noStrike" kern="0" cap="none" spc="0" normalizeH="0" baseline="0" noProof="0" dirty="0">
                <a:ln w="3175">
                  <a:noFill/>
                  <a:prstDash val="solid"/>
                </a:ln>
                <a:solidFill>
                  <a:srgbClr val="8E22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по назначению врача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3" y="9050806"/>
            <a:ext cx="98776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31" y="8336731"/>
            <a:ext cx="98776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05" y="7875687"/>
            <a:ext cx="88442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18" y="7282288"/>
            <a:ext cx="90637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35842" y="9433517"/>
            <a:ext cx="846707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рядовые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4583" y="8716747"/>
            <a:ext cx="97654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сержанты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72666" y="8242916"/>
            <a:ext cx="1107996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прапорщики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4380" y="7647050"/>
            <a:ext cx="88517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офицеры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Levenim MT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1000" y="6688577"/>
            <a:ext cx="2966708" cy="24289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5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Levenim MT" pitchFamily="2" charset="-79"/>
              </a:rPr>
              <a:t>ПРИСВОЕНИЕ ВОИНСКИХ ЗВАНИЙ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5774" y="7365034"/>
            <a:ext cx="322535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485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В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установленные сроки, в соответствии с воинской должностью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по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Narrow" pitchFamily="34" charset="0"/>
                <a:ea typeface="+mn-ea"/>
                <a:cs typeface="Levenim MT" pitchFamily="2" charset="-79"/>
              </a:rPr>
              <a:t>предназначению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526818" y="7605033"/>
            <a:ext cx="3883441" cy="2078835"/>
          </a:xfrm>
          <a:custGeom>
            <a:avLst/>
            <a:gdLst>
              <a:gd name="connsiteX0" fmla="*/ 7786762 w 8221921"/>
              <a:gd name="connsiteY0" fmla="*/ 0 h 1740636"/>
              <a:gd name="connsiteX1" fmla="*/ 8101744 w 8221921"/>
              <a:gd name="connsiteY1" fmla="*/ 435159 h 1740636"/>
              <a:gd name="connsiteX2" fmla="*/ 7884164 w 8221921"/>
              <a:gd name="connsiteY2" fmla="*/ 435159 h 1740636"/>
              <a:gd name="connsiteX3" fmla="*/ 5501421 w 8221921"/>
              <a:gd name="connsiteY3" fmla="*/ 1637781 h 1740636"/>
              <a:gd name="connsiteX4" fmla="*/ 4002170 w 8221921"/>
              <a:gd name="connsiteY4" fmla="*/ 1737755 h 1740636"/>
              <a:gd name="connsiteX5" fmla="*/ 7449005 w 8221921"/>
              <a:gd name="connsiteY5" fmla="*/ 435159 h 1740636"/>
              <a:gd name="connsiteX6" fmla="*/ 7231426 w 8221921"/>
              <a:gd name="connsiteY6" fmla="*/ 435159 h 1740636"/>
              <a:gd name="connsiteX7" fmla="*/ 7786762 w 8221921"/>
              <a:gd name="connsiteY7" fmla="*/ 0 h 1740636"/>
              <a:gd name="connsiteX0" fmla="*/ 3784591 w 8221921"/>
              <a:gd name="connsiteY0" fmla="*/ 1740636 h 1740636"/>
              <a:gd name="connsiteX1" fmla="*/ 2203195 w 8221921"/>
              <a:gd name="connsiteY1" fmla="*/ 1581394 h 1740636"/>
              <a:gd name="connsiteX2" fmla="*/ 1 w 8221921"/>
              <a:gd name="connsiteY2" fmla="*/ -5 h 1740636"/>
              <a:gd name="connsiteX3" fmla="*/ 435159 w 8221921"/>
              <a:gd name="connsiteY3" fmla="*/ 0 h 1740636"/>
              <a:gd name="connsiteX4" fmla="*/ 4219748 w 8221921"/>
              <a:gd name="connsiteY4" fmla="*/ 1740640 h 1740636"/>
              <a:gd name="connsiteX5" fmla="*/ 3784591 w 8221921"/>
              <a:gd name="connsiteY5" fmla="*/ 1740636 h 1740636"/>
              <a:gd name="connsiteX0" fmla="*/ 4002169 w 8221921"/>
              <a:gd name="connsiteY0" fmla="*/ 1737757 h 1740636"/>
              <a:gd name="connsiteX1" fmla="*/ 7449004 w 8221921"/>
              <a:gd name="connsiteY1" fmla="*/ 435161 h 1740636"/>
              <a:gd name="connsiteX2" fmla="*/ 7231426 w 8221921"/>
              <a:gd name="connsiteY2" fmla="*/ 435159 h 1740636"/>
              <a:gd name="connsiteX3" fmla="*/ 7786762 w 8221921"/>
              <a:gd name="connsiteY3" fmla="*/ 0 h 1740636"/>
              <a:gd name="connsiteX4" fmla="*/ 8101744 w 8221921"/>
              <a:gd name="connsiteY4" fmla="*/ 435159 h 1740636"/>
              <a:gd name="connsiteX5" fmla="*/ 7884164 w 8221921"/>
              <a:gd name="connsiteY5" fmla="*/ 435159 h 1740636"/>
              <a:gd name="connsiteX6" fmla="*/ 4219750 w 8221921"/>
              <a:gd name="connsiteY6" fmla="*/ 1740634 h 1740636"/>
              <a:gd name="connsiteX7" fmla="*/ 3784591 w 8221921"/>
              <a:gd name="connsiteY7" fmla="*/ 1740636 h 1740636"/>
              <a:gd name="connsiteX8" fmla="*/ 2203195 w 8221921"/>
              <a:gd name="connsiteY8" fmla="*/ 1581394 h 1740636"/>
              <a:gd name="connsiteX9" fmla="*/ 1 w 8221921"/>
              <a:gd name="connsiteY9" fmla="*/ -5 h 1740636"/>
              <a:gd name="connsiteX10" fmla="*/ 435159 w 8221921"/>
              <a:gd name="connsiteY10" fmla="*/ 0 h 1740636"/>
              <a:gd name="connsiteX11" fmla="*/ 4219748 w 8221921"/>
              <a:gd name="connsiteY11" fmla="*/ 1740640 h 1740636"/>
              <a:gd name="connsiteX0" fmla="*/ 7786765 w 8101747"/>
              <a:gd name="connsiteY0" fmla="*/ 5 h 1751249"/>
              <a:gd name="connsiteX1" fmla="*/ 8101747 w 8101747"/>
              <a:gd name="connsiteY1" fmla="*/ 435164 h 1751249"/>
              <a:gd name="connsiteX2" fmla="*/ 7884167 w 8101747"/>
              <a:gd name="connsiteY2" fmla="*/ 435164 h 1751249"/>
              <a:gd name="connsiteX3" fmla="*/ 5501424 w 8101747"/>
              <a:gd name="connsiteY3" fmla="*/ 1637786 h 1751249"/>
              <a:gd name="connsiteX4" fmla="*/ 4002173 w 8101747"/>
              <a:gd name="connsiteY4" fmla="*/ 1737760 h 1751249"/>
              <a:gd name="connsiteX5" fmla="*/ 7449008 w 8101747"/>
              <a:gd name="connsiteY5" fmla="*/ 435164 h 1751249"/>
              <a:gd name="connsiteX6" fmla="*/ 7231429 w 8101747"/>
              <a:gd name="connsiteY6" fmla="*/ 435164 h 1751249"/>
              <a:gd name="connsiteX7" fmla="*/ 7786765 w 8101747"/>
              <a:gd name="connsiteY7" fmla="*/ 5 h 1751249"/>
              <a:gd name="connsiteX0" fmla="*/ 3784594 w 8101747"/>
              <a:gd name="connsiteY0" fmla="*/ 1740641 h 1751249"/>
              <a:gd name="connsiteX1" fmla="*/ 2203198 w 8101747"/>
              <a:gd name="connsiteY1" fmla="*/ 1581399 h 1751249"/>
              <a:gd name="connsiteX2" fmla="*/ 4 w 8101747"/>
              <a:gd name="connsiteY2" fmla="*/ 0 h 1751249"/>
              <a:gd name="connsiteX3" fmla="*/ 435162 w 8101747"/>
              <a:gd name="connsiteY3" fmla="*/ 5 h 1751249"/>
              <a:gd name="connsiteX4" fmla="*/ 4219751 w 8101747"/>
              <a:gd name="connsiteY4" fmla="*/ 1740645 h 1751249"/>
              <a:gd name="connsiteX5" fmla="*/ 3784594 w 8101747"/>
              <a:gd name="connsiteY5" fmla="*/ 1740641 h 1751249"/>
              <a:gd name="connsiteX0" fmla="*/ 4002172 w 8101747"/>
              <a:gd name="connsiteY0" fmla="*/ 1737762 h 1751249"/>
              <a:gd name="connsiteX1" fmla="*/ 7449007 w 8101747"/>
              <a:gd name="connsiteY1" fmla="*/ 435166 h 1751249"/>
              <a:gd name="connsiteX2" fmla="*/ 7231429 w 8101747"/>
              <a:gd name="connsiteY2" fmla="*/ 435164 h 1751249"/>
              <a:gd name="connsiteX3" fmla="*/ 7786765 w 8101747"/>
              <a:gd name="connsiteY3" fmla="*/ 5 h 1751249"/>
              <a:gd name="connsiteX4" fmla="*/ 8101747 w 8101747"/>
              <a:gd name="connsiteY4" fmla="*/ 435164 h 1751249"/>
              <a:gd name="connsiteX5" fmla="*/ 7884167 w 8101747"/>
              <a:gd name="connsiteY5" fmla="*/ 435164 h 1751249"/>
              <a:gd name="connsiteX6" fmla="*/ 4219753 w 8101747"/>
              <a:gd name="connsiteY6" fmla="*/ 1740639 h 1751249"/>
              <a:gd name="connsiteX7" fmla="*/ 3784594 w 8101747"/>
              <a:gd name="connsiteY7" fmla="*/ 1740641 h 1751249"/>
              <a:gd name="connsiteX8" fmla="*/ 2203198 w 8101747"/>
              <a:gd name="connsiteY8" fmla="*/ 1581399 h 1751249"/>
              <a:gd name="connsiteX9" fmla="*/ 4 w 8101747"/>
              <a:gd name="connsiteY9" fmla="*/ 0 h 1751249"/>
              <a:gd name="connsiteX10" fmla="*/ 3087606 w 8101747"/>
              <a:gd name="connsiteY10" fmla="*/ 763220 h 1751249"/>
              <a:gd name="connsiteX11" fmla="*/ 4219751 w 8101747"/>
              <a:gd name="connsiteY11" fmla="*/ 1740645 h 1751249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435162 w 8101747"/>
              <a:gd name="connsiteY3" fmla="*/ 5 h 1819668"/>
              <a:gd name="connsiteX4" fmla="*/ 4219751 w 8101747"/>
              <a:gd name="connsiteY4" fmla="*/ 1740645 h 1819668"/>
              <a:gd name="connsiteX5" fmla="*/ 3784594 w 8101747"/>
              <a:gd name="connsiteY5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786765 w 8101747"/>
              <a:gd name="connsiteY0" fmla="*/ 5 h 1819668"/>
              <a:gd name="connsiteX1" fmla="*/ 8101747 w 8101747"/>
              <a:gd name="connsiteY1" fmla="*/ 435164 h 1819668"/>
              <a:gd name="connsiteX2" fmla="*/ 7884167 w 8101747"/>
              <a:gd name="connsiteY2" fmla="*/ 435164 h 1819668"/>
              <a:gd name="connsiteX3" fmla="*/ 5501424 w 8101747"/>
              <a:gd name="connsiteY3" fmla="*/ 1637786 h 1819668"/>
              <a:gd name="connsiteX4" fmla="*/ 4002173 w 8101747"/>
              <a:gd name="connsiteY4" fmla="*/ 1737760 h 1819668"/>
              <a:gd name="connsiteX5" fmla="*/ 7449008 w 8101747"/>
              <a:gd name="connsiteY5" fmla="*/ 435164 h 1819668"/>
              <a:gd name="connsiteX6" fmla="*/ 7231429 w 8101747"/>
              <a:gd name="connsiteY6" fmla="*/ 435164 h 1819668"/>
              <a:gd name="connsiteX7" fmla="*/ 7786765 w 8101747"/>
              <a:gd name="connsiteY7" fmla="*/ 5 h 1819668"/>
              <a:gd name="connsiteX0" fmla="*/ 3784594 w 8101747"/>
              <a:gd name="connsiteY0" fmla="*/ 1740641 h 1819668"/>
              <a:gd name="connsiteX1" fmla="*/ 2203198 w 8101747"/>
              <a:gd name="connsiteY1" fmla="*/ 1581399 h 1819668"/>
              <a:gd name="connsiteX2" fmla="*/ 4 w 8101747"/>
              <a:gd name="connsiteY2" fmla="*/ 0 h 1819668"/>
              <a:gd name="connsiteX3" fmla="*/ 1131743 w 8101747"/>
              <a:gd name="connsiteY3" fmla="*/ 1217671 h 1819668"/>
              <a:gd name="connsiteX4" fmla="*/ 435162 w 8101747"/>
              <a:gd name="connsiteY4" fmla="*/ 5 h 1819668"/>
              <a:gd name="connsiteX5" fmla="*/ 4219751 w 8101747"/>
              <a:gd name="connsiteY5" fmla="*/ 1740645 h 1819668"/>
              <a:gd name="connsiteX6" fmla="*/ 3784594 w 8101747"/>
              <a:gd name="connsiteY6" fmla="*/ 1740641 h 1819668"/>
              <a:gd name="connsiteX0" fmla="*/ 4002172 w 8101747"/>
              <a:gd name="connsiteY0" fmla="*/ 1737762 h 1819668"/>
              <a:gd name="connsiteX1" fmla="*/ 7449007 w 8101747"/>
              <a:gd name="connsiteY1" fmla="*/ 435166 h 1819668"/>
              <a:gd name="connsiteX2" fmla="*/ 7231429 w 8101747"/>
              <a:gd name="connsiteY2" fmla="*/ 435164 h 1819668"/>
              <a:gd name="connsiteX3" fmla="*/ 7786765 w 8101747"/>
              <a:gd name="connsiteY3" fmla="*/ 5 h 1819668"/>
              <a:gd name="connsiteX4" fmla="*/ 8101747 w 8101747"/>
              <a:gd name="connsiteY4" fmla="*/ 435164 h 1819668"/>
              <a:gd name="connsiteX5" fmla="*/ 7884167 w 8101747"/>
              <a:gd name="connsiteY5" fmla="*/ 435164 h 1819668"/>
              <a:gd name="connsiteX6" fmla="*/ 4219753 w 8101747"/>
              <a:gd name="connsiteY6" fmla="*/ 1740639 h 1819668"/>
              <a:gd name="connsiteX7" fmla="*/ 3784594 w 8101747"/>
              <a:gd name="connsiteY7" fmla="*/ 1740641 h 1819668"/>
              <a:gd name="connsiteX8" fmla="*/ 2203198 w 8101747"/>
              <a:gd name="connsiteY8" fmla="*/ 1581399 h 1819668"/>
              <a:gd name="connsiteX9" fmla="*/ 2577310 w 8101747"/>
              <a:gd name="connsiteY9" fmla="*/ 1139893 h 1819668"/>
              <a:gd name="connsiteX10" fmla="*/ 3087606 w 8101747"/>
              <a:gd name="connsiteY10" fmla="*/ 763220 h 1819668"/>
              <a:gd name="connsiteX11" fmla="*/ 4219751 w 8101747"/>
              <a:gd name="connsiteY11" fmla="*/ 1740645 h 1819668"/>
              <a:gd name="connsiteX0" fmla="*/ 7351608 w 7666590"/>
              <a:gd name="connsiteY0" fmla="*/ 0 h 2014353"/>
              <a:gd name="connsiteX1" fmla="*/ 7666590 w 7666590"/>
              <a:gd name="connsiteY1" fmla="*/ 435159 h 2014353"/>
              <a:gd name="connsiteX2" fmla="*/ 7449010 w 7666590"/>
              <a:gd name="connsiteY2" fmla="*/ 435159 h 2014353"/>
              <a:gd name="connsiteX3" fmla="*/ 5066267 w 7666590"/>
              <a:gd name="connsiteY3" fmla="*/ 1637781 h 2014353"/>
              <a:gd name="connsiteX4" fmla="*/ 3567016 w 7666590"/>
              <a:gd name="connsiteY4" fmla="*/ 1737755 h 2014353"/>
              <a:gd name="connsiteX5" fmla="*/ 7013851 w 7666590"/>
              <a:gd name="connsiteY5" fmla="*/ 435159 h 2014353"/>
              <a:gd name="connsiteX6" fmla="*/ 6796272 w 7666590"/>
              <a:gd name="connsiteY6" fmla="*/ 435159 h 2014353"/>
              <a:gd name="connsiteX7" fmla="*/ 7351608 w 7666590"/>
              <a:gd name="connsiteY7" fmla="*/ 0 h 2014353"/>
              <a:gd name="connsiteX0" fmla="*/ 3349437 w 7666590"/>
              <a:gd name="connsiteY0" fmla="*/ 1740636 h 2014353"/>
              <a:gd name="connsiteX1" fmla="*/ 1768041 w 7666590"/>
              <a:gd name="connsiteY1" fmla="*/ 1581394 h 2014353"/>
              <a:gd name="connsiteX2" fmla="*/ 1691839 w 7666590"/>
              <a:gd name="connsiteY2" fmla="*/ 1334578 h 2014353"/>
              <a:gd name="connsiteX3" fmla="*/ 696586 w 7666590"/>
              <a:gd name="connsiteY3" fmla="*/ 1217666 h 2014353"/>
              <a:gd name="connsiteX4" fmla="*/ 5 w 7666590"/>
              <a:gd name="connsiteY4" fmla="*/ 0 h 2014353"/>
              <a:gd name="connsiteX5" fmla="*/ 3784594 w 7666590"/>
              <a:gd name="connsiteY5" fmla="*/ 1740640 h 2014353"/>
              <a:gd name="connsiteX6" fmla="*/ 3349437 w 7666590"/>
              <a:gd name="connsiteY6" fmla="*/ 1740636 h 2014353"/>
              <a:gd name="connsiteX0" fmla="*/ 3567015 w 7666590"/>
              <a:gd name="connsiteY0" fmla="*/ 1737757 h 2014353"/>
              <a:gd name="connsiteX1" fmla="*/ 7013850 w 7666590"/>
              <a:gd name="connsiteY1" fmla="*/ 435161 h 2014353"/>
              <a:gd name="connsiteX2" fmla="*/ 6796272 w 7666590"/>
              <a:gd name="connsiteY2" fmla="*/ 435159 h 2014353"/>
              <a:gd name="connsiteX3" fmla="*/ 7351608 w 7666590"/>
              <a:gd name="connsiteY3" fmla="*/ 0 h 2014353"/>
              <a:gd name="connsiteX4" fmla="*/ 7666590 w 7666590"/>
              <a:gd name="connsiteY4" fmla="*/ 435159 h 2014353"/>
              <a:gd name="connsiteX5" fmla="*/ 7449010 w 7666590"/>
              <a:gd name="connsiteY5" fmla="*/ 435159 h 2014353"/>
              <a:gd name="connsiteX6" fmla="*/ 3784596 w 7666590"/>
              <a:gd name="connsiteY6" fmla="*/ 1740634 h 2014353"/>
              <a:gd name="connsiteX7" fmla="*/ 3349437 w 7666590"/>
              <a:gd name="connsiteY7" fmla="*/ 1740636 h 2014353"/>
              <a:gd name="connsiteX8" fmla="*/ 1768041 w 7666590"/>
              <a:gd name="connsiteY8" fmla="*/ 1581394 h 2014353"/>
              <a:gd name="connsiteX9" fmla="*/ 2142153 w 7666590"/>
              <a:gd name="connsiteY9" fmla="*/ 1139888 h 2014353"/>
              <a:gd name="connsiteX10" fmla="*/ 2652449 w 7666590"/>
              <a:gd name="connsiteY10" fmla="*/ 763215 h 2014353"/>
              <a:gd name="connsiteX11" fmla="*/ 3784594 w 7666590"/>
              <a:gd name="connsiteY11" fmla="*/ 1740640 h 2014353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271336 w 7241340"/>
              <a:gd name="connsiteY3" fmla="*/ 1217666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1266589 w 7241340"/>
              <a:gd name="connsiteY2" fmla="*/ 1334578 h 2689446"/>
              <a:gd name="connsiteX3" fmla="*/ 1217253 w 7241340"/>
              <a:gd name="connsiteY3" fmla="*/ 1368544 h 2689446"/>
              <a:gd name="connsiteX4" fmla="*/ 2898187 w 7241340"/>
              <a:gd name="connsiteY4" fmla="*/ 1728118 h 2689446"/>
              <a:gd name="connsiteX5" fmla="*/ 3359344 w 7241340"/>
              <a:gd name="connsiteY5" fmla="*/ 1740640 h 2689446"/>
              <a:gd name="connsiteX6" fmla="*/ 2924187 w 7241340"/>
              <a:gd name="connsiteY6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1217253 w 7241340"/>
              <a:gd name="connsiteY4" fmla="*/ 1368544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1266589 w 7241340"/>
              <a:gd name="connsiteY3" fmla="*/ 1334578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6926358 w 7241340"/>
              <a:gd name="connsiteY0" fmla="*/ 0 h 2689446"/>
              <a:gd name="connsiteX1" fmla="*/ 7241340 w 7241340"/>
              <a:gd name="connsiteY1" fmla="*/ 435159 h 2689446"/>
              <a:gd name="connsiteX2" fmla="*/ 7023760 w 7241340"/>
              <a:gd name="connsiteY2" fmla="*/ 435159 h 2689446"/>
              <a:gd name="connsiteX3" fmla="*/ 4641017 w 7241340"/>
              <a:gd name="connsiteY3" fmla="*/ 1637781 h 2689446"/>
              <a:gd name="connsiteX4" fmla="*/ 3141766 w 7241340"/>
              <a:gd name="connsiteY4" fmla="*/ 1737755 h 2689446"/>
              <a:gd name="connsiteX5" fmla="*/ 6588601 w 7241340"/>
              <a:gd name="connsiteY5" fmla="*/ 435159 h 2689446"/>
              <a:gd name="connsiteX6" fmla="*/ 6371022 w 7241340"/>
              <a:gd name="connsiteY6" fmla="*/ 435159 h 2689446"/>
              <a:gd name="connsiteX7" fmla="*/ 6926358 w 7241340"/>
              <a:gd name="connsiteY7" fmla="*/ 0 h 2689446"/>
              <a:gd name="connsiteX0" fmla="*/ 2924187 w 7241340"/>
              <a:gd name="connsiteY0" fmla="*/ 1740636 h 2689446"/>
              <a:gd name="connsiteX1" fmla="*/ 1342791 w 7241340"/>
              <a:gd name="connsiteY1" fmla="*/ 1581394 h 2689446"/>
              <a:gd name="connsiteX2" fmla="*/ 2931617 w 7241340"/>
              <a:gd name="connsiteY2" fmla="*/ 1724935 h 2689446"/>
              <a:gd name="connsiteX3" fmla="*/ 2903387 w 7241340"/>
              <a:gd name="connsiteY3" fmla="*/ 1714212 h 2689446"/>
              <a:gd name="connsiteX4" fmla="*/ 2852844 w 7241340"/>
              <a:gd name="connsiteY4" fmla="*/ 1758743 h 2689446"/>
              <a:gd name="connsiteX5" fmla="*/ 2898187 w 7241340"/>
              <a:gd name="connsiteY5" fmla="*/ 1728118 h 2689446"/>
              <a:gd name="connsiteX6" fmla="*/ 3359344 w 7241340"/>
              <a:gd name="connsiteY6" fmla="*/ 1740640 h 2689446"/>
              <a:gd name="connsiteX7" fmla="*/ 2924187 w 7241340"/>
              <a:gd name="connsiteY7" fmla="*/ 1740636 h 2689446"/>
              <a:gd name="connsiteX0" fmla="*/ 3141765 w 7241340"/>
              <a:gd name="connsiteY0" fmla="*/ 1737757 h 2689446"/>
              <a:gd name="connsiteX1" fmla="*/ 6588600 w 7241340"/>
              <a:gd name="connsiteY1" fmla="*/ 435161 h 2689446"/>
              <a:gd name="connsiteX2" fmla="*/ 6371022 w 7241340"/>
              <a:gd name="connsiteY2" fmla="*/ 435159 h 2689446"/>
              <a:gd name="connsiteX3" fmla="*/ 6926358 w 7241340"/>
              <a:gd name="connsiteY3" fmla="*/ 0 h 2689446"/>
              <a:gd name="connsiteX4" fmla="*/ 7241340 w 7241340"/>
              <a:gd name="connsiteY4" fmla="*/ 435159 h 2689446"/>
              <a:gd name="connsiteX5" fmla="*/ 7023760 w 7241340"/>
              <a:gd name="connsiteY5" fmla="*/ 435159 h 2689446"/>
              <a:gd name="connsiteX6" fmla="*/ 3359346 w 7241340"/>
              <a:gd name="connsiteY6" fmla="*/ 1740634 h 2689446"/>
              <a:gd name="connsiteX7" fmla="*/ 2924187 w 7241340"/>
              <a:gd name="connsiteY7" fmla="*/ 1740636 h 2689446"/>
              <a:gd name="connsiteX8" fmla="*/ 1342791 w 7241340"/>
              <a:gd name="connsiteY8" fmla="*/ 1581394 h 2689446"/>
              <a:gd name="connsiteX9" fmla="*/ 1716903 w 7241340"/>
              <a:gd name="connsiteY9" fmla="*/ 1139888 h 2689446"/>
              <a:gd name="connsiteX10" fmla="*/ 2227199 w 7241340"/>
              <a:gd name="connsiteY10" fmla="*/ 763215 h 2689446"/>
              <a:gd name="connsiteX11" fmla="*/ 3359344 w 7241340"/>
              <a:gd name="connsiteY11" fmla="*/ 1740640 h 2689446"/>
              <a:gd name="connsiteX0" fmla="*/ 5932696 w 6247678"/>
              <a:gd name="connsiteY0" fmla="*/ 0 h 2689446"/>
              <a:gd name="connsiteX1" fmla="*/ 6247678 w 6247678"/>
              <a:gd name="connsiteY1" fmla="*/ 435159 h 2689446"/>
              <a:gd name="connsiteX2" fmla="*/ 6030098 w 6247678"/>
              <a:gd name="connsiteY2" fmla="*/ 435159 h 2689446"/>
              <a:gd name="connsiteX3" fmla="*/ 3647355 w 6247678"/>
              <a:gd name="connsiteY3" fmla="*/ 1637781 h 2689446"/>
              <a:gd name="connsiteX4" fmla="*/ 2148104 w 6247678"/>
              <a:gd name="connsiteY4" fmla="*/ 1737755 h 2689446"/>
              <a:gd name="connsiteX5" fmla="*/ 5594939 w 6247678"/>
              <a:gd name="connsiteY5" fmla="*/ 435159 h 2689446"/>
              <a:gd name="connsiteX6" fmla="*/ 5377360 w 6247678"/>
              <a:gd name="connsiteY6" fmla="*/ 435159 h 2689446"/>
              <a:gd name="connsiteX7" fmla="*/ 5932696 w 6247678"/>
              <a:gd name="connsiteY7" fmla="*/ 0 h 2689446"/>
              <a:gd name="connsiteX0" fmla="*/ 1930525 w 6247678"/>
              <a:gd name="connsiteY0" fmla="*/ 1740636 h 2689446"/>
              <a:gd name="connsiteX1" fmla="*/ 349129 w 6247678"/>
              <a:gd name="connsiteY1" fmla="*/ 1581394 h 2689446"/>
              <a:gd name="connsiteX2" fmla="*/ 1937955 w 6247678"/>
              <a:gd name="connsiteY2" fmla="*/ 1724935 h 2689446"/>
              <a:gd name="connsiteX3" fmla="*/ 1909725 w 6247678"/>
              <a:gd name="connsiteY3" fmla="*/ 1714212 h 2689446"/>
              <a:gd name="connsiteX4" fmla="*/ 1859182 w 6247678"/>
              <a:gd name="connsiteY4" fmla="*/ 1758743 h 2689446"/>
              <a:gd name="connsiteX5" fmla="*/ 1904525 w 6247678"/>
              <a:gd name="connsiteY5" fmla="*/ 1728118 h 2689446"/>
              <a:gd name="connsiteX6" fmla="*/ 2365682 w 6247678"/>
              <a:gd name="connsiteY6" fmla="*/ 1740640 h 2689446"/>
              <a:gd name="connsiteX7" fmla="*/ 1930525 w 6247678"/>
              <a:gd name="connsiteY7" fmla="*/ 1740636 h 2689446"/>
              <a:gd name="connsiteX0" fmla="*/ 2148103 w 6247678"/>
              <a:gd name="connsiteY0" fmla="*/ 1737757 h 2689446"/>
              <a:gd name="connsiteX1" fmla="*/ 5594938 w 6247678"/>
              <a:gd name="connsiteY1" fmla="*/ 435161 h 2689446"/>
              <a:gd name="connsiteX2" fmla="*/ 5377360 w 6247678"/>
              <a:gd name="connsiteY2" fmla="*/ 435159 h 2689446"/>
              <a:gd name="connsiteX3" fmla="*/ 5932696 w 6247678"/>
              <a:gd name="connsiteY3" fmla="*/ 0 h 2689446"/>
              <a:gd name="connsiteX4" fmla="*/ 6247678 w 6247678"/>
              <a:gd name="connsiteY4" fmla="*/ 435159 h 2689446"/>
              <a:gd name="connsiteX5" fmla="*/ 6030098 w 6247678"/>
              <a:gd name="connsiteY5" fmla="*/ 435159 h 2689446"/>
              <a:gd name="connsiteX6" fmla="*/ 2365684 w 6247678"/>
              <a:gd name="connsiteY6" fmla="*/ 1740634 h 2689446"/>
              <a:gd name="connsiteX7" fmla="*/ 1930525 w 6247678"/>
              <a:gd name="connsiteY7" fmla="*/ 1740636 h 2689446"/>
              <a:gd name="connsiteX8" fmla="*/ 349129 w 6247678"/>
              <a:gd name="connsiteY8" fmla="*/ 1581394 h 2689446"/>
              <a:gd name="connsiteX9" fmla="*/ 1868538 w 6247678"/>
              <a:gd name="connsiteY9" fmla="*/ 1770513 h 2689446"/>
              <a:gd name="connsiteX10" fmla="*/ 723241 w 6247678"/>
              <a:gd name="connsiteY10" fmla="*/ 1139888 h 2689446"/>
              <a:gd name="connsiteX11" fmla="*/ 1233537 w 6247678"/>
              <a:gd name="connsiteY11" fmla="*/ 763215 h 2689446"/>
              <a:gd name="connsiteX12" fmla="*/ 2365682 w 6247678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73622 w 5972171"/>
              <a:gd name="connsiteY1" fmla="*/ 1581394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447734 w 5972171"/>
              <a:gd name="connsiteY10" fmla="*/ 1139888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958030 w 5972171"/>
              <a:gd name="connsiteY11" fmla="*/ 763215 h 2689446"/>
              <a:gd name="connsiteX12" fmla="*/ 2090175 w 5972171"/>
              <a:gd name="connsiteY12" fmla="*/ 1740640 h 2689446"/>
              <a:gd name="connsiteX0" fmla="*/ 5657189 w 5972171"/>
              <a:gd name="connsiteY0" fmla="*/ 0 h 2691860"/>
              <a:gd name="connsiteX1" fmla="*/ 5972171 w 5972171"/>
              <a:gd name="connsiteY1" fmla="*/ 435159 h 2691860"/>
              <a:gd name="connsiteX2" fmla="*/ 5754591 w 5972171"/>
              <a:gd name="connsiteY2" fmla="*/ 435159 h 2691860"/>
              <a:gd name="connsiteX3" fmla="*/ 3371848 w 5972171"/>
              <a:gd name="connsiteY3" fmla="*/ 1637781 h 2691860"/>
              <a:gd name="connsiteX4" fmla="*/ 1872597 w 5972171"/>
              <a:gd name="connsiteY4" fmla="*/ 1737755 h 2691860"/>
              <a:gd name="connsiteX5" fmla="*/ 5319432 w 5972171"/>
              <a:gd name="connsiteY5" fmla="*/ 435159 h 2691860"/>
              <a:gd name="connsiteX6" fmla="*/ 5101853 w 5972171"/>
              <a:gd name="connsiteY6" fmla="*/ 435159 h 2691860"/>
              <a:gd name="connsiteX7" fmla="*/ 5657189 w 5972171"/>
              <a:gd name="connsiteY7" fmla="*/ 0 h 2691860"/>
              <a:gd name="connsiteX0" fmla="*/ 1655018 w 5972171"/>
              <a:gd name="connsiteY0" fmla="*/ 1740636 h 2691860"/>
              <a:gd name="connsiteX1" fmla="*/ 1598436 w 5972171"/>
              <a:gd name="connsiteY1" fmla="*/ 1723498 h 2691860"/>
              <a:gd name="connsiteX2" fmla="*/ 1662448 w 5972171"/>
              <a:gd name="connsiteY2" fmla="*/ 1724935 h 2691860"/>
              <a:gd name="connsiteX3" fmla="*/ 1634218 w 5972171"/>
              <a:gd name="connsiteY3" fmla="*/ 1714212 h 2691860"/>
              <a:gd name="connsiteX4" fmla="*/ 1583675 w 5972171"/>
              <a:gd name="connsiteY4" fmla="*/ 1758743 h 2691860"/>
              <a:gd name="connsiteX5" fmla="*/ 1629018 w 5972171"/>
              <a:gd name="connsiteY5" fmla="*/ 1728118 h 2691860"/>
              <a:gd name="connsiteX6" fmla="*/ 2090175 w 5972171"/>
              <a:gd name="connsiteY6" fmla="*/ 1740640 h 2691860"/>
              <a:gd name="connsiteX7" fmla="*/ 1655018 w 5972171"/>
              <a:gd name="connsiteY7" fmla="*/ 1740636 h 2691860"/>
              <a:gd name="connsiteX0" fmla="*/ 1872596 w 5972171"/>
              <a:gd name="connsiteY0" fmla="*/ 1737757 h 2691860"/>
              <a:gd name="connsiteX1" fmla="*/ 5319431 w 5972171"/>
              <a:gd name="connsiteY1" fmla="*/ 435161 h 2691860"/>
              <a:gd name="connsiteX2" fmla="*/ 5101853 w 5972171"/>
              <a:gd name="connsiteY2" fmla="*/ 435159 h 2691860"/>
              <a:gd name="connsiteX3" fmla="*/ 5657189 w 5972171"/>
              <a:gd name="connsiteY3" fmla="*/ 0 h 2691860"/>
              <a:gd name="connsiteX4" fmla="*/ 5972171 w 5972171"/>
              <a:gd name="connsiteY4" fmla="*/ 435159 h 2691860"/>
              <a:gd name="connsiteX5" fmla="*/ 5754591 w 5972171"/>
              <a:gd name="connsiteY5" fmla="*/ 435159 h 2691860"/>
              <a:gd name="connsiteX6" fmla="*/ 2090177 w 5972171"/>
              <a:gd name="connsiteY6" fmla="*/ 1740634 h 2691860"/>
              <a:gd name="connsiteX7" fmla="*/ 1655018 w 5972171"/>
              <a:gd name="connsiteY7" fmla="*/ 1740636 h 2691860"/>
              <a:gd name="connsiteX8" fmla="*/ 1628920 w 5972171"/>
              <a:gd name="connsiteY8" fmla="*/ 1737684 h 2691860"/>
              <a:gd name="connsiteX9" fmla="*/ 1593031 w 5972171"/>
              <a:gd name="connsiteY9" fmla="*/ 1770513 h 2691860"/>
              <a:gd name="connsiteX10" fmla="*/ 1618828 w 5972171"/>
              <a:gd name="connsiteY10" fmla="*/ 1755263 h 2691860"/>
              <a:gd name="connsiteX11" fmla="*/ 1650144 w 5972171"/>
              <a:gd name="connsiteY11" fmla="*/ 1730532 h 2691860"/>
              <a:gd name="connsiteX12" fmla="*/ 2090175 w 5972171"/>
              <a:gd name="connsiteY12" fmla="*/ 1740640 h 2691860"/>
              <a:gd name="connsiteX0" fmla="*/ 5657189 w 5972171"/>
              <a:gd name="connsiteY0" fmla="*/ 0 h 2689446"/>
              <a:gd name="connsiteX1" fmla="*/ 5972171 w 5972171"/>
              <a:gd name="connsiteY1" fmla="*/ 435159 h 2689446"/>
              <a:gd name="connsiteX2" fmla="*/ 5754591 w 5972171"/>
              <a:gd name="connsiteY2" fmla="*/ 435159 h 2689446"/>
              <a:gd name="connsiteX3" fmla="*/ 3371848 w 5972171"/>
              <a:gd name="connsiteY3" fmla="*/ 1637781 h 2689446"/>
              <a:gd name="connsiteX4" fmla="*/ 1872597 w 5972171"/>
              <a:gd name="connsiteY4" fmla="*/ 1737755 h 2689446"/>
              <a:gd name="connsiteX5" fmla="*/ 5319432 w 5972171"/>
              <a:gd name="connsiteY5" fmla="*/ 435159 h 2689446"/>
              <a:gd name="connsiteX6" fmla="*/ 5101853 w 5972171"/>
              <a:gd name="connsiteY6" fmla="*/ 435159 h 2689446"/>
              <a:gd name="connsiteX7" fmla="*/ 5657189 w 5972171"/>
              <a:gd name="connsiteY7" fmla="*/ 0 h 2689446"/>
              <a:gd name="connsiteX0" fmla="*/ 1655018 w 5972171"/>
              <a:gd name="connsiteY0" fmla="*/ 1740636 h 2689446"/>
              <a:gd name="connsiteX1" fmla="*/ 1598436 w 5972171"/>
              <a:gd name="connsiteY1" fmla="*/ 1723498 h 2689446"/>
              <a:gd name="connsiteX2" fmla="*/ 1662448 w 5972171"/>
              <a:gd name="connsiteY2" fmla="*/ 1724935 h 2689446"/>
              <a:gd name="connsiteX3" fmla="*/ 1634218 w 5972171"/>
              <a:gd name="connsiteY3" fmla="*/ 1714212 h 2689446"/>
              <a:gd name="connsiteX4" fmla="*/ 1583675 w 5972171"/>
              <a:gd name="connsiteY4" fmla="*/ 1758743 h 2689446"/>
              <a:gd name="connsiteX5" fmla="*/ 1629018 w 5972171"/>
              <a:gd name="connsiteY5" fmla="*/ 1728118 h 2689446"/>
              <a:gd name="connsiteX6" fmla="*/ 2090175 w 5972171"/>
              <a:gd name="connsiteY6" fmla="*/ 1740640 h 2689446"/>
              <a:gd name="connsiteX7" fmla="*/ 1655018 w 5972171"/>
              <a:gd name="connsiteY7" fmla="*/ 1740636 h 2689446"/>
              <a:gd name="connsiteX0" fmla="*/ 1872596 w 5972171"/>
              <a:gd name="connsiteY0" fmla="*/ 1737757 h 2689446"/>
              <a:gd name="connsiteX1" fmla="*/ 5319431 w 5972171"/>
              <a:gd name="connsiteY1" fmla="*/ 435161 h 2689446"/>
              <a:gd name="connsiteX2" fmla="*/ 5101853 w 5972171"/>
              <a:gd name="connsiteY2" fmla="*/ 435159 h 2689446"/>
              <a:gd name="connsiteX3" fmla="*/ 5657189 w 5972171"/>
              <a:gd name="connsiteY3" fmla="*/ 0 h 2689446"/>
              <a:gd name="connsiteX4" fmla="*/ 5972171 w 5972171"/>
              <a:gd name="connsiteY4" fmla="*/ 435159 h 2689446"/>
              <a:gd name="connsiteX5" fmla="*/ 5754591 w 5972171"/>
              <a:gd name="connsiteY5" fmla="*/ 435159 h 2689446"/>
              <a:gd name="connsiteX6" fmla="*/ 2090177 w 5972171"/>
              <a:gd name="connsiteY6" fmla="*/ 1740634 h 2689446"/>
              <a:gd name="connsiteX7" fmla="*/ 1655018 w 5972171"/>
              <a:gd name="connsiteY7" fmla="*/ 1740636 h 2689446"/>
              <a:gd name="connsiteX8" fmla="*/ 1628920 w 5972171"/>
              <a:gd name="connsiteY8" fmla="*/ 1737684 h 2689446"/>
              <a:gd name="connsiteX9" fmla="*/ 1593031 w 5972171"/>
              <a:gd name="connsiteY9" fmla="*/ 1770513 h 2689446"/>
              <a:gd name="connsiteX10" fmla="*/ 1618828 w 5972171"/>
              <a:gd name="connsiteY10" fmla="*/ 1755263 h 2689446"/>
              <a:gd name="connsiteX11" fmla="*/ 1650144 w 5972171"/>
              <a:gd name="connsiteY11" fmla="*/ 1730532 h 2689446"/>
              <a:gd name="connsiteX12" fmla="*/ 1638907 w 5972171"/>
              <a:gd name="connsiteY12" fmla="*/ 1743650 h 2689446"/>
              <a:gd name="connsiteX13" fmla="*/ 2090175 w 5972171"/>
              <a:gd name="connsiteY13" fmla="*/ 1740640 h 2689446"/>
              <a:gd name="connsiteX0" fmla="*/ 4548105 w 4863087"/>
              <a:gd name="connsiteY0" fmla="*/ 0 h 1875520"/>
              <a:gd name="connsiteX1" fmla="*/ 4863087 w 4863087"/>
              <a:gd name="connsiteY1" fmla="*/ 435159 h 1875520"/>
              <a:gd name="connsiteX2" fmla="*/ 4645507 w 4863087"/>
              <a:gd name="connsiteY2" fmla="*/ 435159 h 1875520"/>
              <a:gd name="connsiteX3" fmla="*/ 2262764 w 4863087"/>
              <a:gd name="connsiteY3" fmla="*/ 1637781 h 1875520"/>
              <a:gd name="connsiteX4" fmla="*/ 763513 w 4863087"/>
              <a:gd name="connsiteY4" fmla="*/ 1737755 h 1875520"/>
              <a:gd name="connsiteX5" fmla="*/ 4210348 w 4863087"/>
              <a:gd name="connsiteY5" fmla="*/ 435159 h 1875520"/>
              <a:gd name="connsiteX6" fmla="*/ 3992769 w 4863087"/>
              <a:gd name="connsiteY6" fmla="*/ 435159 h 1875520"/>
              <a:gd name="connsiteX7" fmla="*/ 4548105 w 4863087"/>
              <a:gd name="connsiteY7" fmla="*/ 0 h 1875520"/>
              <a:gd name="connsiteX0" fmla="*/ 545934 w 4863087"/>
              <a:gd name="connsiteY0" fmla="*/ 1740636 h 1875520"/>
              <a:gd name="connsiteX1" fmla="*/ 489352 w 4863087"/>
              <a:gd name="connsiteY1" fmla="*/ 1723498 h 1875520"/>
              <a:gd name="connsiteX2" fmla="*/ 553364 w 4863087"/>
              <a:gd name="connsiteY2" fmla="*/ 1724935 h 1875520"/>
              <a:gd name="connsiteX3" fmla="*/ 525134 w 4863087"/>
              <a:gd name="connsiteY3" fmla="*/ 1714212 h 1875520"/>
              <a:gd name="connsiteX4" fmla="*/ 474591 w 4863087"/>
              <a:gd name="connsiteY4" fmla="*/ 1758743 h 1875520"/>
              <a:gd name="connsiteX5" fmla="*/ 519934 w 4863087"/>
              <a:gd name="connsiteY5" fmla="*/ 1728118 h 1875520"/>
              <a:gd name="connsiteX6" fmla="*/ 519260 w 4863087"/>
              <a:gd name="connsiteY6" fmla="*/ 1742443 h 1875520"/>
              <a:gd name="connsiteX7" fmla="*/ 981091 w 4863087"/>
              <a:gd name="connsiteY7" fmla="*/ 1740640 h 1875520"/>
              <a:gd name="connsiteX8" fmla="*/ 545934 w 4863087"/>
              <a:gd name="connsiteY8" fmla="*/ 1740636 h 1875520"/>
              <a:gd name="connsiteX0" fmla="*/ 763512 w 4863087"/>
              <a:gd name="connsiteY0" fmla="*/ 1737757 h 1875520"/>
              <a:gd name="connsiteX1" fmla="*/ 4210347 w 4863087"/>
              <a:gd name="connsiteY1" fmla="*/ 435161 h 1875520"/>
              <a:gd name="connsiteX2" fmla="*/ 3992769 w 4863087"/>
              <a:gd name="connsiteY2" fmla="*/ 435159 h 1875520"/>
              <a:gd name="connsiteX3" fmla="*/ 4548105 w 4863087"/>
              <a:gd name="connsiteY3" fmla="*/ 0 h 1875520"/>
              <a:gd name="connsiteX4" fmla="*/ 4863087 w 4863087"/>
              <a:gd name="connsiteY4" fmla="*/ 435159 h 1875520"/>
              <a:gd name="connsiteX5" fmla="*/ 4645507 w 4863087"/>
              <a:gd name="connsiteY5" fmla="*/ 435159 h 1875520"/>
              <a:gd name="connsiteX6" fmla="*/ 981093 w 4863087"/>
              <a:gd name="connsiteY6" fmla="*/ 1740634 h 1875520"/>
              <a:gd name="connsiteX7" fmla="*/ 545934 w 4863087"/>
              <a:gd name="connsiteY7" fmla="*/ 1740636 h 1875520"/>
              <a:gd name="connsiteX8" fmla="*/ 519836 w 4863087"/>
              <a:gd name="connsiteY8" fmla="*/ 1737684 h 1875520"/>
              <a:gd name="connsiteX9" fmla="*/ 483947 w 4863087"/>
              <a:gd name="connsiteY9" fmla="*/ 1770513 h 1875520"/>
              <a:gd name="connsiteX10" fmla="*/ 509744 w 4863087"/>
              <a:gd name="connsiteY10" fmla="*/ 1755263 h 1875520"/>
              <a:gd name="connsiteX11" fmla="*/ 541060 w 4863087"/>
              <a:gd name="connsiteY11" fmla="*/ 1730532 h 1875520"/>
              <a:gd name="connsiteX12" fmla="*/ 529823 w 4863087"/>
              <a:gd name="connsiteY12" fmla="*/ 1743650 h 1875520"/>
              <a:gd name="connsiteX13" fmla="*/ 981091 w 4863087"/>
              <a:gd name="connsiteY13" fmla="*/ 1740640 h 1875520"/>
              <a:gd name="connsiteX0" fmla="*/ 4548105 w 4863087"/>
              <a:gd name="connsiteY0" fmla="*/ 0 h 1842603"/>
              <a:gd name="connsiteX1" fmla="*/ 4863087 w 4863087"/>
              <a:gd name="connsiteY1" fmla="*/ 435159 h 1842603"/>
              <a:gd name="connsiteX2" fmla="*/ 4645507 w 4863087"/>
              <a:gd name="connsiteY2" fmla="*/ 435159 h 1842603"/>
              <a:gd name="connsiteX3" fmla="*/ 2262764 w 4863087"/>
              <a:gd name="connsiteY3" fmla="*/ 1637781 h 1842603"/>
              <a:gd name="connsiteX4" fmla="*/ 763513 w 4863087"/>
              <a:gd name="connsiteY4" fmla="*/ 1737755 h 1842603"/>
              <a:gd name="connsiteX5" fmla="*/ 4210348 w 4863087"/>
              <a:gd name="connsiteY5" fmla="*/ 435159 h 1842603"/>
              <a:gd name="connsiteX6" fmla="*/ 3992769 w 4863087"/>
              <a:gd name="connsiteY6" fmla="*/ 435159 h 1842603"/>
              <a:gd name="connsiteX7" fmla="*/ 4548105 w 4863087"/>
              <a:gd name="connsiteY7" fmla="*/ 0 h 1842603"/>
              <a:gd name="connsiteX0" fmla="*/ 545934 w 4863087"/>
              <a:gd name="connsiteY0" fmla="*/ 1740636 h 1842603"/>
              <a:gd name="connsiteX1" fmla="*/ 489352 w 4863087"/>
              <a:gd name="connsiteY1" fmla="*/ 1723498 h 1842603"/>
              <a:gd name="connsiteX2" fmla="*/ 553364 w 4863087"/>
              <a:gd name="connsiteY2" fmla="*/ 1724935 h 1842603"/>
              <a:gd name="connsiteX3" fmla="*/ 525134 w 4863087"/>
              <a:gd name="connsiteY3" fmla="*/ 1714212 h 1842603"/>
              <a:gd name="connsiteX4" fmla="*/ 474591 w 4863087"/>
              <a:gd name="connsiteY4" fmla="*/ 1758743 h 1842603"/>
              <a:gd name="connsiteX5" fmla="*/ 519934 w 4863087"/>
              <a:gd name="connsiteY5" fmla="*/ 1728118 h 1842603"/>
              <a:gd name="connsiteX6" fmla="*/ 519260 w 4863087"/>
              <a:gd name="connsiteY6" fmla="*/ 1742443 h 1842603"/>
              <a:gd name="connsiteX7" fmla="*/ 981091 w 4863087"/>
              <a:gd name="connsiteY7" fmla="*/ 1740640 h 1842603"/>
              <a:gd name="connsiteX8" fmla="*/ 545934 w 4863087"/>
              <a:gd name="connsiteY8" fmla="*/ 1740636 h 1842603"/>
              <a:gd name="connsiteX0" fmla="*/ 763512 w 4863087"/>
              <a:gd name="connsiteY0" fmla="*/ 1737757 h 1842603"/>
              <a:gd name="connsiteX1" fmla="*/ 4210347 w 4863087"/>
              <a:gd name="connsiteY1" fmla="*/ 435161 h 1842603"/>
              <a:gd name="connsiteX2" fmla="*/ 3992769 w 4863087"/>
              <a:gd name="connsiteY2" fmla="*/ 435159 h 1842603"/>
              <a:gd name="connsiteX3" fmla="*/ 4548105 w 4863087"/>
              <a:gd name="connsiteY3" fmla="*/ 0 h 1842603"/>
              <a:gd name="connsiteX4" fmla="*/ 4863087 w 4863087"/>
              <a:gd name="connsiteY4" fmla="*/ 435159 h 1842603"/>
              <a:gd name="connsiteX5" fmla="*/ 4645507 w 4863087"/>
              <a:gd name="connsiteY5" fmla="*/ 435159 h 1842603"/>
              <a:gd name="connsiteX6" fmla="*/ 981093 w 4863087"/>
              <a:gd name="connsiteY6" fmla="*/ 1740634 h 1842603"/>
              <a:gd name="connsiteX7" fmla="*/ 545934 w 4863087"/>
              <a:gd name="connsiteY7" fmla="*/ 1740636 h 1842603"/>
              <a:gd name="connsiteX8" fmla="*/ 519836 w 4863087"/>
              <a:gd name="connsiteY8" fmla="*/ 1737684 h 1842603"/>
              <a:gd name="connsiteX9" fmla="*/ 483947 w 4863087"/>
              <a:gd name="connsiteY9" fmla="*/ 1770513 h 1842603"/>
              <a:gd name="connsiteX10" fmla="*/ 522539 w 4863087"/>
              <a:gd name="connsiteY10" fmla="*/ 1736501 h 1842603"/>
              <a:gd name="connsiteX11" fmla="*/ 509744 w 4863087"/>
              <a:gd name="connsiteY11" fmla="*/ 1755263 h 1842603"/>
              <a:gd name="connsiteX12" fmla="*/ 541060 w 4863087"/>
              <a:gd name="connsiteY12" fmla="*/ 1730532 h 1842603"/>
              <a:gd name="connsiteX13" fmla="*/ 529823 w 4863087"/>
              <a:gd name="connsiteY13" fmla="*/ 1743650 h 1842603"/>
              <a:gd name="connsiteX14" fmla="*/ 981091 w 4863087"/>
              <a:gd name="connsiteY14" fmla="*/ 1740640 h 1842603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483947 w 4863087"/>
              <a:gd name="connsiteY10" fmla="*/ 1770513 h 1828417"/>
              <a:gd name="connsiteX11" fmla="*/ 522539 w 4863087"/>
              <a:gd name="connsiteY11" fmla="*/ 1736501 h 1828417"/>
              <a:gd name="connsiteX12" fmla="*/ 509744 w 4863087"/>
              <a:gd name="connsiteY12" fmla="*/ 1755263 h 1828417"/>
              <a:gd name="connsiteX13" fmla="*/ 541060 w 4863087"/>
              <a:gd name="connsiteY13" fmla="*/ 1730532 h 1828417"/>
              <a:gd name="connsiteX14" fmla="*/ 529823 w 4863087"/>
              <a:gd name="connsiteY14" fmla="*/ 1743650 h 1828417"/>
              <a:gd name="connsiteX15" fmla="*/ 981091 w 4863087"/>
              <a:gd name="connsiteY15" fmla="*/ 1740640 h 1828417"/>
              <a:gd name="connsiteX0" fmla="*/ 4548105 w 4863087"/>
              <a:gd name="connsiteY0" fmla="*/ 0 h 1828417"/>
              <a:gd name="connsiteX1" fmla="*/ 4863087 w 4863087"/>
              <a:gd name="connsiteY1" fmla="*/ 435159 h 1828417"/>
              <a:gd name="connsiteX2" fmla="*/ 4645507 w 4863087"/>
              <a:gd name="connsiteY2" fmla="*/ 435159 h 1828417"/>
              <a:gd name="connsiteX3" fmla="*/ 2262764 w 4863087"/>
              <a:gd name="connsiteY3" fmla="*/ 1637781 h 1828417"/>
              <a:gd name="connsiteX4" fmla="*/ 763513 w 4863087"/>
              <a:gd name="connsiteY4" fmla="*/ 1737755 h 1828417"/>
              <a:gd name="connsiteX5" fmla="*/ 4210348 w 4863087"/>
              <a:gd name="connsiteY5" fmla="*/ 435159 h 1828417"/>
              <a:gd name="connsiteX6" fmla="*/ 3992769 w 4863087"/>
              <a:gd name="connsiteY6" fmla="*/ 435159 h 1828417"/>
              <a:gd name="connsiteX7" fmla="*/ 4548105 w 4863087"/>
              <a:gd name="connsiteY7" fmla="*/ 0 h 1828417"/>
              <a:gd name="connsiteX0" fmla="*/ 545934 w 4863087"/>
              <a:gd name="connsiteY0" fmla="*/ 1740636 h 1828417"/>
              <a:gd name="connsiteX1" fmla="*/ 489352 w 4863087"/>
              <a:gd name="connsiteY1" fmla="*/ 1723498 h 1828417"/>
              <a:gd name="connsiteX2" fmla="*/ 553364 w 4863087"/>
              <a:gd name="connsiteY2" fmla="*/ 1724935 h 1828417"/>
              <a:gd name="connsiteX3" fmla="*/ 525134 w 4863087"/>
              <a:gd name="connsiteY3" fmla="*/ 1714212 h 1828417"/>
              <a:gd name="connsiteX4" fmla="*/ 474591 w 4863087"/>
              <a:gd name="connsiteY4" fmla="*/ 1758743 h 1828417"/>
              <a:gd name="connsiteX5" fmla="*/ 519934 w 4863087"/>
              <a:gd name="connsiteY5" fmla="*/ 1728118 h 1828417"/>
              <a:gd name="connsiteX6" fmla="*/ 519260 w 4863087"/>
              <a:gd name="connsiteY6" fmla="*/ 1742443 h 1828417"/>
              <a:gd name="connsiteX7" fmla="*/ 981091 w 4863087"/>
              <a:gd name="connsiteY7" fmla="*/ 1740640 h 1828417"/>
              <a:gd name="connsiteX8" fmla="*/ 545934 w 4863087"/>
              <a:gd name="connsiteY8" fmla="*/ 1740636 h 1828417"/>
              <a:gd name="connsiteX0" fmla="*/ 763512 w 4863087"/>
              <a:gd name="connsiteY0" fmla="*/ 1737757 h 1828417"/>
              <a:gd name="connsiteX1" fmla="*/ 4210347 w 4863087"/>
              <a:gd name="connsiteY1" fmla="*/ 435161 h 1828417"/>
              <a:gd name="connsiteX2" fmla="*/ 3992769 w 4863087"/>
              <a:gd name="connsiteY2" fmla="*/ 435159 h 1828417"/>
              <a:gd name="connsiteX3" fmla="*/ 4548105 w 4863087"/>
              <a:gd name="connsiteY3" fmla="*/ 0 h 1828417"/>
              <a:gd name="connsiteX4" fmla="*/ 4863087 w 4863087"/>
              <a:gd name="connsiteY4" fmla="*/ 435159 h 1828417"/>
              <a:gd name="connsiteX5" fmla="*/ 4645507 w 4863087"/>
              <a:gd name="connsiteY5" fmla="*/ 435159 h 1828417"/>
              <a:gd name="connsiteX6" fmla="*/ 981093 w 4863087"/>
              <a:gd name="connsiteY6" fmla="*/ 1740634 h 1828417"/>
              <a:gd name="connsiteX7" fmla="*/ 545934 w 4863087"/>
              <a:gd name="connsiteY7" fmla="*/ 1740636 h 1828417"/>
              <a:gd name="connsiteX8" fmla="*/ 525333 w 4863087"/>
              <a:gd name="connsiteY8" fmla="*/ 1740016 h 1828417"/>
              <a:gd name="connsiteX9" fmla="*/ 519836 w 4863087"/>
              <a:gd name="connsiteY9" fmla="*/ 1737684 h 1828417"/>
              <a:gd name="connsiteX10" fmla="*/ 529929 w 4863087"/>
              <a:gd name="connsiteY10" fmla="*/ 1727758 h 1828417"/>
              <a:gd name="connsiteX11" fmla="*/ 483947 w 4863087"/>
              <a:gd name="connsiteY11" fmla="*/ 1770513 h 1828417"/>
              <a:gd name="connsiteX12" fmla="*/ 522539 w 4863087"/>
              <a:gd name="connsiteY12" fmla="*/ 1736501 h 1828417"/>
              <a:gd name="connsiteX13" fmla="*/ 509744 w 4863087"/>
              <a:gd name="connsiteY13" fmla="*/ 1755263 h 1828417"/>
              <a:gd name="connsiteX14" fmla="*/ 541060 w 4863087"/>
              <a:gd name="connsiteY14" fmla="*/ 1730532 h 1828417"/>
              <a:gd name="connsiteX15" fmla="*/ 529823 w 4863087"/>
              <a:gd name="connsiteY15" fmla="*/ 1743650 h 1828417"/>
              <a:gd name="connsiteX16" fmla="*/ 981091 w 4863087"/>
              <a:gd name="connsiteY16" fmla="*/ 1740640 h 1828417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53803 w 4432943"/>
              <a:gd name="connsiteY11" fmla="*/ 1770513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44447 w 4432943"/>
              <a:gd name="connsiteY5" fmla="*/ 1758743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17961 w 4432943"/>
              <a:gd name="connsiteY0" fmla="*/ 0 h 1800553"/>
              <a:gd name="connsiteX1" fmla="*/ 4432943 w 4432943"/>
              <a:gd name="connsiteY1" fmla="*/ 435159 h 1800553"/>
              <a:gd name="connsiteX2" fmla="*/ 4215363 w 4432943"/>
              <a:gd name="connsiteY2" fmla="*/ 435159 h 1800553"/>
              <a:gd name="connsiteX3" fmla="*/ 1832620 w 4432943"/>
              <a:gd name="connsiteY3" fmla="*/ 1637781 h 1800553"/>
              <a:gd name="connsiteX4" fmla="*/ 333369 w 4432943"/>
              <a:gd name="connsiteY4" fmla="*/ 1737755 h 1800553"/>
              <a:gd name="connsiteX5" fmla="*/ 3780204 w 4432943"/>
              <a:gd name="connsiteY5" fmla="*/ 435159 h 1800553"/>
              <a:gd name="connsiteX6" fmla="*/ 3562625 w 4432943"/>
              <a:gd name="connsiteY6" fmla="*/ 435159 h 1800553"/>
              <a:gd name="connsiteX7" fmla="*/ 4117961 w 4432943"/>
              <a:gd name="connsiteY7" fmla="*/ 0 h 1800553"/>
              <a:gd name="connsiteX0" fmla="*/ 115790 w 4432943"/>
              <a:gd name="connsiteY0" fmla="*/ 1740636 h 1800553"/>
              <a:gd name="connsiteX1" fmla="*/ 100146 w 4432943"/>
              <a:gd name="connsiteY1" fmla="*/ 1724604 h 1800553"/>
              <a:gd name="connsiteX2" fmla="*/ 59208 w 4432943"/>
              <a:gd name="connsiteY2" fmla="*/ 1723498 h 1800553"/>
              <a:gd name="connsiteX3" fmla="*/ 123220 w 4432943"/>
              <a:gd name="connsiteY3" fmla="*/ 1724935 h 1800553"/>
              <a:gd name="connsiteX4" fmla="*/ 94990 w 4432943"/>
              <a:gd name="connsiteY4" fmla="*/ 1714212 h 1800553"/>
              <a:gd name="connsiteX5" fmla="*/ 107626 w 4432943"/>
              <a:gd name="connsiteY5" fmla="*/ 1737200 h 1800553"/>
              <a:gd name="connsiteX6" fmla="*/ 89790 w 4432943"/>
              <a:gd name="connsiteY6" fmla="*/ 1728118 h 1800553"/>
              <a:gd name="connsiteX7" fmla="*/ 89116 w 4432943"/>
              <a:gd name="connsiteY7" fmla="*/ 1742443 h 1800553"/>
              <a:gd name="connsiteX8" fmla="*/ 550947 w 4432943"/>
              <a:gd name="connsiteY8" fmla="*/ 1740640 h 1800553"/>
              <a:gd name="connsiteX9" fmla="*/ 115790 w 4432943"/>
              <a:gd name="connsiteY9" fmla="*/ 1740636 h 1800553"/>
              <a:gd name="connsiteX0" fmla="*/ 333368 w 4432943"/>
              <a:gd name="connsiteY0" fmla="*/ 1737757 h 1800553"/>
              <a:gd name="connsiteX1" fmla="*/ 3780203 w 4432943"/>
              <a:gd name="connsiteY1" fmla="*/ 435161 h 1800553"/>
              <a:gd name="connsiteX2" fmla="*/ 3562625 w 4432943"/>
              <a:gd name="connsiteY2" fmla="*/ 435159 h 1800553"/>
              <a:gd name="connsiteX3" fmla="*/ 4117961 w 4432943"/>
              <a:gd name="connsiteY3" fmla="*/ 0 h 1800553"/>
              <a:gd name="connsiteX4" fmla="*/ 4432943 w 4432943"/>
              <a:gd name="connsiteY4" fmla="*/ 435159 h 1800553"/>
              <a:gd name="connsiteX5" fmla="*/ 4215363 w 4432943"/>
              <a:gd name="connsiteY5" fmla="*/ 435159 h 1800553"/>
              <a:gd name="connsiteX6" fmla="*/ 550949 w 4432943"/>
              <a:gd name="connsiteY6" fmla="*/ 1740634 h 1800553"/>
              <a:gd name="connsiteX7" fmla="*/ 115790 w 4432943"/>
              <a:gd name="connsiteY7" fmla="*/ 1740636 h 1800553"/>
              <a:gd name="connsiteX8" fmla="*/ 95189 w 4432943"/>
              <a:gd name="connsiteY8" fmla="*/ 1740016 h 1800553"/>
              <a:gd name="connsiteX9" fmla="*/ 89692 w 4432943"/>
              <a:gd name="connsiteY9" fmla="*/ 1737684 h 1800553"/>
              <a:gd name="connsiteX10" fmla="*/ 99785 w 4432943"/>
              <a:gd name="connsiteY10" fmla="*/ 1727758 h 1800553"/>
              <a:gd name="connsiteX11" fmla="*/ 105085 w 4432943"/>
              <a:gd name="connsiteY11" fmla="*/ 1741220 h 1800553"/>
              <a:gd name="connsiteX12" fmla="*/ 92395 w 4432943"/>
              <a:gd name="connsiteY12" fmla="*/ 1736501 h 1800553"/>
              <a:gd name="connsiteX13" fmla="*/ 79600 w 4432943"/>
              <a:gd name="connsiteY13" fmla="*/ 1755263 h 1800553"/>
              <a:gd name="connsiteX14" fmla="*/ 110916 w 4432943"/>
              <a:gd name="connsiteY14" fmla="*/ 1730532 h 1800553"/>
              <a:gd name="connsiteX15" fmla="*/ 99679 w 4432943"/>
              <a:gd name="connsiteY15" fmla="*/ 1743650 h 1800553"/>
              <a:gd name="connsiteX16" fmla="*/ 550947 w 4432943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305 w 4423569"/>
              <a:gd name="connsiteY15" fmla="*/ 1743650 h 1800553"/>
              <a:gd name="connsiteX16" fmla="*/ 541573 w 4423569"/>
              <a:gd name="connsiteY16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70226 w 4423569"/>
              <a:gd name="connsiteY13" fmla="*/ 1755263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49834 w 4423569"/>
              <a:gd name="connsiteY2" fmla="*/ 1723498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90305 w 4423569"/>
              <a:gd name="connsiteY16" fmla="*/ 1743650 h 1800553"/>
              <a:gd name="connsiteX17" fmla="*/ 541573 w 4423569"/>
              <a:gd name="connsiteY17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305 w 4423569"/>
              <a:gd name="connsiteY17" fmla="*/ 1743650 h 1800553"/>
              <a:gd name="connsiteX18" fmla="*/ 541573 w 4423569"/>
              <a:gd name="connsiteY18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0305 w 4423569"/>
              <a:gd name="connsiteY18" fmla="*/ 1743650 h 1800553"/>
              <a:gd name="connsiteX19" fmla="*/ 541573 w 4423569"/>
              <a:gd name="connsiteY19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79742 w 4423569"/>
              <a:gd name="connsiteY8" fmla="*/ 1742443 h 1800553"/>
              <a:gd name="connsiteX9" fmla="*/ 541573 w 4423569"/>
              <a:gd name="connsiteY9" fmla="*/ 1740640 h 1800553"/>
              <a:gd name="connsiteX10" fmla="*/ 106416 w 4423569"/>
              <a:gd name="connsiteY10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79742 w 4423569"/>
              <a:gd name="connsiteY9" fmla="*/ 1742443 h 1800553"/>
              <a:gd name="connsiteX10" fmla="*/ 541573 w 4423569"/>
              <a:gd name="connsiteY10" fmla="*/ 1740640 h 1800553"/>
              <a:gd name="connsiteX11" fmla="*/ 106416 w 4423569"/>
              <a:gd name="connsiteY11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800553"/>
              <a:gd name="connsiteX1" fmla="*/ 4423569 w 4423569"/>
              <a:gd name="connsiteY1" fmla="*/ 435159 h 1800553"/>
              <a:gd name="connsiteX2" fmla="*/ 4205989 w 4423569"/>
              <a:gd name="connsiteY2" fmla="*/ 435159 h 1800553"/>
              <a:gd name="connsiteX3" fmla="*/ 1823246 w 4423569"/>
              <a:gd name="connsiteY3" fmla="*/ 1637781 h 1800553"/>
              <a:gd name="connsiteX4" fmla="*/ 323995 w 4423569"/>
              <a:gd name="connsiteY4" fmla="*/ 1737755 h 1800553"/>
              <a:gd name="connsiteX5" fmla="*/ 3770830 w 4423569"/>
              <a:gd name="connsiteY5" fmla="*/ 435159 h 1800553"/>
              <a:gd name="connsiteX6" fmla="*/ 3553251 w 4423569"/>
              <a:gd name="connsiteY6" fmla="*/ 435159 h 1800553"/>
              <a:gd name="connsiteX7" fmla="*/ 4108587 w 4423569"/>
              <a:gd name="connsiteY7" fmla="*/ 0 h 1800553"/>
              <a:gd name="connsiteX0" fmla="*/ 106416 w 4423569"/>
              <a:gd name="connsiteY0" fmla="*/ 1740636 h 1800553"/>
              <a:gd name="connsiteX1" fmla="*/ 90772 w 4423569"/>
              <a:gd name="connsiteY1" fmla="*/ 1724604 h 1800553"/>
              <a:gd name="connsiteX2" fmla="*/ 97151 w 4423569"/>
              <a:gd name="connsiteY2" fmla="*/ 1728904 h 1800553"/>
              <a:gd name="connsiteX3" fmla="*/ 113846 w 4423569"/>
              <a:gd name="connsiteY3" fmla="*/ 1724935 h 1800553"/>
              <a:gd name="connsiteX4" fmla="*/ 85616 w 4423569"/>
              <a:gd name="connsiteY4" fmla="*/ 1714212 h 1800553"/>
              <a:gd name="connsiteX5" fmla="*/ 98252 w 4423569"/>
              <a:gd name="connsiteY5" fmla="*/ 1737200 h 1800553"/>
              <a:gd name="connsiteX6" fmla="*/ 80416 w 4423569"/>
              <a:gd name="connsiteY6" fmla="*/ 1728118 h 1800553"/>
              <a:gd name="connsiteX7" fmla="*/ 96359 w 4423569"/>
              <a:gd name="connsiteY7" fmla="*/ 1731634 h 1800553"/>
              <a:gd name="connsiteX8" fmla="*/ 90771 w 4423569"/>
              <a:gd name="connsiteY8" fmla="*/ 1724604 h 1800553"/>
              <a:gd name="connsiteX9" fmla="*/ 86175 w 4423569"/>
              <a:gd name="connsiteY9" fmla="*/ 1736861 h 1800553"/>
              <a:gd name="connsiteX10" fmla="*/ 79742 w 4423569"/>
              <a:gd name="connsiteY10" fmla="*/ 1742443 h 1800553"/>
              <a:gd name="connsiteX11" fmla="*/ 541573 w 4423569"/>
              <a:gd name="connsiteY11" fmla="*/ 1740640 h 1800553"/>
              <a:gd name="connsiteX12" fmla="*/ 106416 w 4423569"/>
              <a:gd name="connsiteY12" fmla="*/ 1740636 h 1800553"/>
              <a:gd name="connsiteX0" fmla="*/ 323994 w 4423569"/>
              <a:gd name="connsiteY0" fmla="*/ 1737757 h 1800553"/>
              <a:gd name="connsiteX1" fmla="*/ 3770829 w 4423569"/>
              <a:gd name="connsiteY1" fmla="*/ 435161 h 1800553"/>
              <a:gd name="connsiteX2" fmla="*/ 3553251 w 4423569"/>
              <a:gd name="connsiteY2" fmla="*/ 435159 h 1800553"/>
              <a:gd name="connsiteX3" fmla="*/ 4108587 w 4423569"/>
              <a:gd name="connsiteY3" fmla="*/ 0 h 1800553"/>
              <a:gd name="connsiteX4" fmla="*/ 4423569 w 4423569"/>
              <a:gd name="connsiteY4" fmla="*/ 435159 h 1800553"/>
              <a:gd name="connsiteX5" fmla="*/ 4205989 w 4423569"/>
              <a:gd name="connsiteY5" fmla="*/ 435159 h 1800553"/>
              <a:gd name="connsiteX6" fmla="*/ 541575 w 4423569"/>
              <a:gd name="connsiteY6" fmla="*/ 1740634 h 1800553"/>
              <a:gd name="connsiteX7" fmla="*/ 106416 w 4423569"/>
              <a:gd name="connsiteY7" fmla="*/ 1740636 h 1800553"/>
              <a:gd name="connsiteX8" fmla="*/ 85815 w 4423569"/>
              <a:gd name="connsiteY8" fmla="*/ 1740016 h 1800553"/>
              <a:gd name="connsiteX9" fmla="*/ 80318 w 4423569"/>
              <a:gd name="connsiteY9" fmla="*/ 1737684 h 1800553"/>
              <a:gd name="connsiteX10" fmla="*/ 90411 w 4423569"/>
              <a:gd name="connsiteY10" fmla="*/ 1727758 h 1800553"/>
              <a:gd name="connsiteX11" fmla="*/ 95711 w 4423569"/>
              <a:gd name="connsiteY11" fmla="*/ 1741220 h 1800553"/>
              <a:gd name="connsiteX12" fmla="*/ 83021 w 4423569"/>
              <a:gd name="connsiteY12" fmla="*/ 1736501 h 1800553"/>
              <a:gd name="connsiteX13" fmla="*/ 95551 w 4423569"/>
              <a:gd name="connsiteY13" fmla="*/ 1729396 h 1800553"/>
              <a:gd name="connsiteX14" fmla="*/ 101542 w 4423569"/>
              <a:gd name="connsiteY14" fmla="*/ 1730532 h 1800553"/>
              <a:gd name="connsiteX15" fmla="*/ 90771 w 4423569"/>
              <a:gd name="connsiteY15" fmla="*/ 1724604 h 1800553"/>
              <a:gd name="connsiteX16" fmla="*/ 86535 w 4423569"/>
              <a:gd name="connsiteY16" fmla="*/ 1733707 h 1800553"/>
              <a:gd name="connsiteX17" fmla="*/ 90050 w 4423569"/>
              <a:gd name="connsiteY17" fmla="*/ 1730913 h 1800553"/>
              <a:gd name="connsiteX18" fmla="*/ 98793 w 4423569"/>
              <a:gd name="connsiteY18" fmla="*/ 1738303 h 1800553"/>
              <a:gd name="connsiteX19" fmla="*/ 90305 w 4423569"/>
              <a:gd name="connsiteY19" fmla="*/ 1743650 h 1800553"/>
              <a:gd name="connsiteX20" fmla="*/ 541573 w 4423569"/>
              <a:gd name="connsiteY20" fmla="*/ 1740640 h 1800553"/>
              <a:gd name="connsiteX0" fmla="*/ 4108587 w 4423569"/>
              <a:gd name="connsiteY0" fmla="*/ 0 h 1795826"/>
              <a:gd name="connsiteX1" fmla="*/ 4423569 w 4423569"/>
              <a:gd name="connsiteY1" fmla="*/ 435159 h 1795826"/>
              <a:gd name="connsiteX2" fmla="*/ 4205989 w 4423569"/>
              <a:gd name="connsiteY2" fmla="*/ 435159 h 1795826"/>
              <a:gd name="connsiteX3" fmla="*/ 1823246 w 4423569"/>
              <a:gd name="connsiteY3" fmla="*/ 1637781 h 1795826"/>
              <a:gd name="connsiteX4" fmla="*/ 323995 w 4423569"/>
              <a:gd name="connsiteY4" fmla="*/ 1737755 h 1795826"/>
              <a:gd name="connsiteX5" fmla="*/ 3770830 w 4423569"/>
              <a:gd name="connsiteY5" fmla="*/ 435159 h 1795826"/>
              <a:gd name="connsiteX6" fmla="*/ 3553251 w 4423569"/>
              <a:gd name="connsiteY6" fmla="*/ 435159 h 1795826"/>
              <a:gd name="connsiteX7" fmla="*/ 4108587 w 4423569"/>
              <a:gd name="connsiteY7" fmla="*/ 0 h 1795826"/>
              <a:gd name="connsiteX0" fmla="*/ 106416 w 4423569"/>
              <a:gd name="connsiteY0" fmla="*/ 1740636 h 1795826"/>
              <a:gd name="connsiteX1" fmla="*/ 90772 w 4423569"/>
              <a:gd name="connsiteY1" fmla="*/ 1724604 h 1795826"/>
              <a:gd name="connsiteX2" fmla="*/ 97151 w 4423569"/>
              <a:gd name="connsiteY2" fmla="*/ 1728904 h 1795826"/>
              <a:gd name="connsiteX3" fmla="*/ 113846 w 4423569"/>
              <a:gd name="connsiteY3" fmla="*/ 1724935 h 1795826"/>
              <a:gd name="connsiteX4" fmla="*/ 85616 w 4423569"/>
              <a:gd name="connsiteY4" fmla="*/ 1714212 h 1795826"/>
              <a:gd name="connsiteX5" fmla="*/ 98252 w 4423569"/>
              <a:gd name="connsiteY5" fmla="*/ 1737200 h 1795826"/>
              <a:gd name="connsiteX6" fmla="*/ 80416 w 4423569"/>
              <a:gd name="connsiteY6" fmla="*/ 1728118 h 1795826"/>
              <a:gd name="connsiteX7" fmla="*/ 96359 w 4423569"/>
              <a:gd name="connsiteY7" fmla="*/ 1731634 h 1795826"/>
              <a:gd name="connsiteX8" fmla="*/ 90771 w 4423569"/>
              <a:gd name="connsiteY8" fmla="*/ 1724604 h 1795826"/>
              <a:gd name="connsiteX9" fmla="*/ 86175 w 4423569"/>
              <a:gd name="connsiteY9" fmla="*/ 1736861 h 1795826"/>
              <a:gd name="connsiteX10" fmla="*/ 79742 w 4423569"/>
              <a:gd name="connsiteY10" fmla="*/ 1742443 h 1795826"/>
              <a:gd name="connsiteX11" fmla="*/ 541573 w 4423569"/>
              <a:gd name="connsiteY11" fmla="*/ 1740640 h 1795826"/>
              <a:gd name="connsiteX12" fmla="*/ 106416 w 4423569"/>
              <a:gd name="connsiteY12" fmla="*/ 1740636 h 1795826"/>
              <a:gd name="connsiteX0" fmla="*/ 323994 w 4423569"/>
              <a:gd name="connsiteY0" fmla="*/ 1737757 h 1795826"/>
              <a:gd name="connsiteX1" fmla="*/ 3770829 w 4423569"/>
              <a:gd name="connsiteY1" fmla="*/ 435161 h 1795826"/>
              <a:gd name="connsiteX2" fmla="*/ 3553251 w 4423569"/>
              <a:gd name="connsiteY2" fmla="*/ 435159 h 1795826"/>
              <a:gd name="connsiteX3" fmla="*/ 4108587 w 4423569"/>
              <a:gd name="connsiteY3" fmla="*/ 0 h 1795826"/>
              <a:gd name="connsiteX4" fmla="*/ 4423569 w 4423569"/>
              <a:gd name="connsiteY4" fmla="*/ 435159 h 1795826"/>
              <a:gd name="connsiteX5" fmla="*/ 4205989 w 4423569"/>
              <a:gd name="connsiteY5" fmla="*/ 435159 h 1795826"/>
              <a:gd name="connsiteX6" fmla="*/ 541575 w 4423569"/>
              <a:gd name="connsiteY6" fmla="*/ 1740634 h 1795826"/>
              <a:gd name="connsiteX7" fmla="*/ 106416 w 4423569"/>
              <a:gd name="connsiteY7" fmla="*/ 1740636 h 1795826"/>
              <a:gd name="connsiteX8" fmla="*/ 85815 w 4423569"/>
              <a:gd name="connsiteY8" fmla="*/ 1740016 h 1795826"/>
              <a:gd name="connsiteX9" fmla="*/ 80318 w 4423569"/>
              <a:gd name="connsiteY9" fmla="*/ 1737684 h 1795826"/>
              <a:gd name="connsiteX10" fmla="*/ 90411 w 4423569"/>
              <a:gd name="connsiteY10" fmla="*/ 1727758 h 1795826"/>
              <a:gd name="connsiteX11" fmla="*/ 95711 w 4423569"/>
              <a:gd name="connsiteY11" fmla="*/ 1741220 h 1795826"/>
              <a:gd name="connsiteX12" fmla="*/ 83021 w 4423569"/>
              <a:gd name="connsiteY12" fmla="*/ 1736501 h 1795826"/>
              <a:gd name="connsiteX13" fmla="*/ 95551 w 4423569"/>
              <a:gd name="connsiteY13" fmla="*/ 1729396 h 1795826"/>
              <a:gd name="connsiteX14" fmla="*/ 101542 w 4423569"/>
              <a:gd name="connsiteY14" fmla="*/ 1730532 h 1795826"/>
              <a:gd name="connsiteX15" fmla="*/ 90771 w 4423569"/>
              <a:gd name="connsiteY15" fmla="*/ 1724604 h 1795826"/>
              <a:gd name="connsiteX16" fmla="*/ 86535 w 4423569"/>
              <a:gd name="connsiteY16" fmla="*/ 1733707 h 1795826"/>
              <a:gd name="connsiteX17" fmla="*/ 90050 w 4423569"/>
              <a:gd name="connsiteY17" fmla="*/ 1730913 h 1795826"/>
              <a:gd name="connsiteX18" fmla="*/ 98793 w 4423569"/>
              <a:gd name="connsiteY18" fmla="*/ 1738303 h 1795826"/>
              <a:gd name="connsiteX19" fmla="*/ 90305 w 4423569"/>
              <a:gd name="connsiteY19" fmla="*/ 1743650 h 1795826"/>
              <a:gd name="connsiteX20" fmla="*/ 335107 w 4423569"/>
              <a:gd name="connsiteY20" fmla="*/ 1739737 h 1795826"/>
              <a:gd name="connsiteX21" fmla="*/ 541573 w 4423569"/>
              <a:gd name="connsiteY21" fmla="*/ 1740640 h 1795826"/>
              <a:gd name="connsiteX0" fmla="*/ 4108587 w 4423569"/>
              <a:gd name="connsiteY0" fmla="*/ 0 h 1754047"/>
              <a:gd name="connsiteX1" fmla="*/ 4423569 w 4423569"/>
              <a:gd name="connsiteY1" fmla="*/ 435159 h 1754047"/>
              <a:gd name="connsiteX2" fmla="*/ 4205989 w 4423569"/>
              <a:gd name="connsiteY2" fmla="*/ 435159 h 1754047"/>
              <a:gd name="connsiteX3" fmla="*/ 1823246 w 4423569"/>
              <a:gd name="connsiteY3" fmla="*/ 1637781 h 1754047"/>
              <a:gd name="connsiteX4" fmla="*/ 323995 w 4423569"/>
              <a:gd name="connsiteY4" fmla="*/ 1737755 h 1754047"/>
              <a:gd name="connsiteX5" fmla="*/ 3770830 w 4423569"/>
              <a:gd name="connsiteY5" fmla="*/ 435159 h 1754047"/>
              <a:gd name="connsiteX6" fmla="*/ 3553251 w 4423569"/>
              <a:gd name="connsiteY6" fmla="*/ 435159 h 1754047"/>
              <a:gd name="connsiteX7" fmla="*/ 4108587 w 4423569"/>
              <a:gd name="connsiteY7" fmla="*/ 0 h 1754047"/>
              <a:gd name="connsiteX0" fmla="*/ 106416 w 4423569"/>
              <a:gd name="connsiteY0" fmla="*/ 1740636 h 1754047"/>
              <a:gd name="connsiteX1" fmla="*/ 90772 w 4423569"/>
              <a:gd name="connsiteY1" fmla="*/ 1724604 h 1754047"/>
              <a:gd name="connsiteX2" fmla="*/ 97151 w 4423569"/>
              <a:gd name="connsiteY2" fmla="*/ 1728904 h 1754047"/>
              <a:gd name="connsiteX3" fmla="*/ 113846 w 4423569"/>
              <a:gd name="connsiteY3" fmla="*/ 1724935 h 1754047"/>
              <a:gd name="connsiteX4" fmla="*/ 85616 w 4423569"/>
              <a:gd name="connsiteY4" fmla="*/ 1714212 h 1754047"/>
              <a:gd name="connsiteX5" fmla="*/ 98252 w 4423569"/>
              <a:gd name="connsiteY5" fmla="*/ 1737200 h 1754047"/>
              <a:gd name="connsiteX6" fmla="*/ 80416 w 4423569"/>
              <a:gd name="connsiteY6" fmla="*/ 1728118 h 1754047"/>
              <a:gd name="connsiteX7" fmla="*/ 96359 w 4423569"/>
              <a:gd name="connsiteY7" fmla="*/ 1731634 h 1754047"/>
              <a:gd name="connsiteX8" fmla="*/ 90771 w 4423569"/>
              <a:gd name="connsiteY8" fmla="*/ 1724604 h 1754047"/>
              <a:gd name="connsiteX9" fmla="*/ 86175 w 4423569"/>
              <a:gd name="connsiteY9" fmla="*/ 1736861 h 1754047"/>
              <a:gd name="connsiteX10" fmla="*/ 79742 w 4423569"/>
              <a:gd name="connsiteY10" fmla="*/ 1742443 h 1754047"/>
              <a:gd name="connsiteX11" fmla="*/ 386300 w 4423569"/>
              <a:gd name="connsiteY11" fmla="*/ 1739193 h 1754047"/>
              <a:gd name="connsiteX12" fmla="*/ 541573 w 4423569"/>
              <a:gd name="connsiteY12" fmla="*/ 1740640 h 1754047"/>
              <a:gd name="connsiteX13" fmla="*/ 106416 w 4423569"/>
              <a:gd name="connsiteY13" fmla="*/ 1740636 h 1754047"/>
              <a:gd name="connsiteX0" fmla="*/ 323994 w 4423569"/>
              <a:gd name="connsiteY0" fmla="*/ 1737757 h 1754047"/>
              <a:gd name="connsiteX1" fmla="*/ 3770829 w 4423569"/>
              <a:gd name="connsiteY1" fmla="*/ 435161 h 1754047"/>
              <a:gd name="connsiteX2" fmla="*/ 3553251 w 4423569"/>
              <a:gd name="connsiteY2" fmla="*/ 435159 h 1754047"/>
              <a:gd name="connsiteX3" fmla="*/ 4108587 w 4423569"/>
              <a:gd name="connsiteY3" fmla="*/ 0 h 1754047"/>
              <a:gd name="connsiteX4" fmla="*/ 4423569 w 4423569"/>
              <a:gd name="connsiteY4" fmla="*/ 435159 h 1754047"/>
              <a:gd name="connsiteX5" fmla="*/ 4205989 w 4423569"/>
              <a:gd name="connsiteY5" fmla="*/ 435159 h 1754047"/>
              <a:gd name="connsiteX6" fmla="*/ 541575 w 4423569"/>
              <a:gd name="connsiteY6" fmla="*/ 1740634 h 1754047"/>
              <a:gd name="connsiteX7" fmla="*/ 106416 w 4423569"/>
              <a:gd name="connsiteY7" fmla="*/ 1740636 h 1754047"/>
              <a:gd name="connsiteX8" fmla="*/ 85815 w 4423569"/>
              <a:gd name="connsiteY8" fmla="*/ 1740016 h 1754047"/>
              <a:gd name="connsiteX9" fmla="*/ 80318 w 4423569"/>
              <a:gd name="connsiteY9" fmla="*/ 1737684 h 1754047"/>
              <a:gd name="connsiteX10" fmla="*/ 90411 w 4423569"/>
              <a:gd name="connsiteY10" fmla="*/ 1727758 h 1754047"/>
              <a:gd name="connsiteX11" fmla="*/ 95711 w 4423569"/>
              <a:gd name="connsiteY11" fmla="*/ 1741220 h 1754047"/>
              <a:gd name="connsiteX12" fmla="*/ 83021 w 4423569"/>
              <a:gd name="connsiteY12" fmla="*/ 1736501 h 1754047"/>
              <a:gd name="connsiteX13" fmla="*/ 95551 w 4423569"/>
              <a:gd name="connsiteY13" fmla="*/ 1729396 h 1754047"/>
              <a:gd name="connsiteX14" fmla="*/ 101542 w 4423569"/>
              <a:gd name="connsiteY14" fmla="*/ 1730532 h 1754047"/>
              <a:gd name="connsiteX15" fmla="*/ 90771 w 4423569"/>
              <a:gd name="connsiteY15" fmla="*/ 1724604 h 1754047"/>
              <a:gd name="connsiteX16" fmla="*/ 86535 w 4423569"/>
              <a:gd name="connsiteY16" fmla="*/ 1733707 h 1754047"/>
              <a:gd name="connsiteX17" fmla="*/ 90050 w 4423569"/>
              <a:gd name="connsiteY17" fmla="*/ 1730913 h 1754047"/>
              <a:gd name="connsiteX18" fmla="*/ 98793 w 4423569"/>
              <a:gd name="connsiteY18" fmla="*/ 1738303 h 1754047"/>
              <a:gd name="connsiteX19" fmla="*/ 90305 w 4423569"/>
              <a:gd name="connsiteY19" fmla="*/ 1743650 h 1754047"/>
              <a:gd name="connsiteX20" fmla="*/ 335107 w 4423569"/>
              <a:gd name="connsiteY20" fmla="*/ 1739737 h 1754047"/>
              <a:gd name="connsiteX21" fmla="*/ 541573 w 4423569"/>
              <a:gd name="connsiteY21" fmla="*/ 1740640 h 1754047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0305 w 4423569"/>
              <a:gd name="connsiteY19" fmla="*/ 1743650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  <a:gd name="connsiteX0" fmla="*/ 4108587 w 4423569"/>
              <a:gd name="connsiteY0" fmla="*/ 0 h 1755746"/>
              <a:gd name="connsiteX1" fmla="*/ 4423569 w 4423569"/>
              <a:gd name="connsiteY1" fmla="*/ 435159 h 1755746"/>
              <a:gd name="connsiteX2" fmla="*/ 4205989 w 4423569"/>
              <a:gd name="connsiteY2" fmla="*/ 435159 h 1755746"/>
              <a:gd name="connsiteX3" fmla="*/ 1823246 w 4423569"/>
              <a:gd name="connsiteY3" fmla="*/ 1637781 h 1755746"/>
              <a:gd name="connsiteX4" fmla="*/ 323995 w 4423569"/>
              <a:gd name="connsiteY4" fmla="*/ 1737755 h 1755746"/>
              <a:gd name="connsiteX5" fmla="*/ 3770830 w 4423569"/>
              <a:gd name="connsiteY5" fmla="*/ 435159 h 1755746"/>
              <a:gd name="connsiteX6" fmla="*/ 3553251 w 4423569"/>
              <a:gd name="connsiteY6" fmla="*/ 435159 h 1755746"/>
              <a:gd name="connsiteX7" fmla="*/ 4108587 w 4423569"/>
              <a:gd name="connsiteY7" fmla="*/ 0 h 1755746"/>
              <a:gd name="connsiteX0" fmla="*/ 106416 w 4423569"/>
              <a:gd name="connsiteY0" fmla="*/ 1740636 h 1755746"/>
              <a:gd name="connsiteX1" fmla="*/ 90772 w 4423569"/>
              <a:gd name="connsiteY1" fmla="*/ 1724604 h 1755746"/>
              <a:gd name="connsiteX2" fmla="*/ 97151 w 4423569"/>
              <a:gd name="connsiteY2" fmla="*/ 1728904 h 1755746"/>
              <a:gd name="connsiteX3" fmla="*/ 113846 w 4423569"/>
              <a:gd name="connsiteY3" fmla="*/ 1724935 h 1755746"/>
              <a:gd name="connsiteX4" fmla="*/ 85616 w 4423569"/>
              <a:gd name="connsiteY4" fmla="*/ 1714212 h 1755746"/>
              <a:gd name="connsiteX5" fmla="*/ 98252 w 4423569"/>
              <a:gd name="connsiteY5" fmla="*/ 1737200 h 1755746"/>
              <a:gd name="connsiteX6" fmla="*/ 80416 w 4423569"/>
              <a:gd name="connsiteY6" fmla="*/ 1728118 h 1755746"/>
              <a:gd name="connsiteX7" fmla="*/ 96359 w 4423569"/>
              <a:gd name="connsiteY7" fmla="*/ 1731634 h 1755746"/>
              <a:gd name="connsiteX8" fmla="*/ 90771 w 4423569"/>
              <a:gd name="connsiteY8" fmla="*/ 1724604 h 1755746"/>
              <a:gd name="connsiteX9" fmla="*/ 86175 w 4423569"/>
              <a:gd name="connsiteY9" fmla="*/ 1736861 h 1755746"/>
              <a:gd name="connsiteX10" fmla="*/ 79742 w 4423569"/>
              <a:gd name="connsiteY10" fmla="*/ 1742443 h 1755746"/>
              <a:gd name="connsiteX11" fmla="*/ 386300 w 4423569"/>
              <a:gd name="connsiteY11" fmla="*/ 1739193 h 1755746"/>
              <a:gd name="connsiteX12" fmla="*/ 541573 w 4423569"/>
              <a:gd name="connsiteY12" fmla="*/ 1740640 h 1755746"/>
              <a:gd name="connsiteX13" fmla="*/ 106416 w 4423569"/>
              <a:gd name="connsiteY13" fmla="*/ 1740636 h 1755746"/>
              <a:gd name="connsiteX0" fmla="*/ 323994 w 4423569"/>
              <a:gd name="connsiteY0" fmla="*/ 1737757 h 1755746"/>
              <a:gd name="connsiteX1" fmla="*/ 3770829 w 4423569"/>
              <a:gd name="connsiteY1" fmla="*/ 435161 h 1755746"/>
              <a:gd name="connsiteX2" fmla="*/ 3553251 w 4423569"/>
              <a:gd name="connsiteY2" fmla="*/ 435159 h 1755746"/>
              <a:gd name="connsiteX3" fmla="*/ 4108587 w 4423569"/>
              <a:gd name="connsiteY3" fmla="*/ 0 h 1755746"/>
              <a:gd name="connsiteX4" fmla="*/ 4423569 w 4423569"/>
              <a:gd name="connsiteY4" fmla="*/ 435159 h 1755746"/>
              <a:gd name="connsiteX5" fmla="*/ 4205989 w 4423569"/>
              <a:gd name="connsiteY5" fmla="*/ 435159 h 1755746"/>
              <a:gd name="connsiteX6" fmla="*/ 541575 w 4423569"/>
              <a:gd name="connsiteY6" fmla="*/ 1740634 h 1755746"/>
              <a:gd name="connsiteX7" fmla="*/ 106416 w 4423569"/>
              <a:gd name="connsiteY7" fmla="*/ 1740636 h 1755746"/>
              <a:gd name="connsiteX8" fmla="*/ 85815 w 4423569"/>
              <a:gd name="connsiteY8" fmla="*/ 1740016 h 1755746"/>
              <a:gd name="connsiteX9" fmla="*/ 80318 w 4423569"/>
              <a:gd name="connsiteY9" fmla="*/ 1737684 h 1755746"/>
              <a:gd name="connsiteX10" fmla="*/ 90411 w 4423569"/>
              <a:gd name="connsiteY10" fmla="*/ 1727758 h 1755746"/>
              <a:gd name="connsiteX11" fmla="*/ 95711 w 4423569"/>
              <a:gd name="connsiteY11" fmla="*/ 1741220 h 1755746"/>
              <a:gd name="connsiteX12" fmla="*/ 83021 w 4423569"/>
              <a:gd name="connsiteY12" fmla="*/ 1736501 h 1755746"/>
              <a:gd name="connsiteX13" fmla="*/ 95551 w 4423569"/>
              <a:gd name="connsiteY13" fmla="*/ 1729396 h 1755746"/>
              <a:gd name="connsiteX14" fmla="*/ 101542 w 4423569"/>
              <a:gd name="connsiteY14" fmla="*/ 1730532 h 1755746"/>
              <a:gd name="connsiteX15" fmla="*/ 93836 w 4423569"/>
              <a:gd name="connsiteY15" fmla="*/ 1753715 h 1755746"/>
              <a:gd name="connsiteX16" fmla="*/ 86535 w 4423569"/>
              <a:gd name="connsiteY16" fmla="*/ 1733707 h 1755746"/>
              <a:gd name="connsiteX17" fmla="*/ 90050 w 4423569"/>
              <a:gd name="connsiteY17" fmla="*/ 1730913 h 1755746"/>
              <a:gd name="connsiteX18" fmla="*/ 98793 w 4423569"/>
              <a:gd name="connsiteY18" fmla="*/ 1738303 h 1755746"/>
              <a:gd name="connsiteX19" fmla="*/ 91747 w 4423569"/>
              <a:gd name="connsiteY19" fmla="*/ 1731032 h 1755746"/>
              <a:gd name="connsiteX20" fmla="*/ 335107 w 4423569"/>
              <a:gd name="connsiteY20" fmla="*/ 1739737 h 1755746"/>
              <a:gd name="connsiteX21" fmla="*/ 541573 w 4423569"/>
              <a:gd name="connsiteY21" fmla="*/ 1740640 h 17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3569" h="1755746" stroke="0" extrusionOk="0">
                <a:moveTo>
                  <a:pt x="4108587" y="0"/>
                </a:moveTo>
                <a:lnTo>
                  <a:pt x="4423569" y="435159"/>
                </a:lnTo>
                <a:lnTo>
                  <a:pt x="4205989" y="435159"/>
                </a:lnTo>
                <a:cubicBezTo>
                  <a:pt x="3893045" y="992599"/>
                  <a:pt x="3001047" y="1442810"/>
                  <a:pt x="1823246" y="1637781"/>
                </a:cubicBezTo>
                <a:cubicBezTo>
                  <a:pt x="1343253" y="1717238"/>
                  <a:pt x="833288" y="1751244"/>
                  <a:pt x="323995" y="1737755"/>
                </a:cubicBezTo>
                <a:cubicBezTo>
                  <a:pt x="1966377" y="1694256"/>
                  <a:pt x="3359552" y="1167760"/>
                  <a:pt x="3770830" y="435159"/>
                </a:cubicBezTo>
                <a:lnTo>
                  <a:pt x="3553251" y="435159"/>
                </a:lnTo>
                <a:lnTo>
                  <a:pt x="4108587" y="0"/>
                </a:lnTo>
                <a:close/>
              </a:path>
              <a:path w="4423569" h="1755746" fill="darkenLess" stroke="0" extrusionOk="0">
                <a:moveTo>
                  <a:pt x="106416" y="1740636"/>
                </a:moveTo>
                <a:cubicBezTo>
                  <a:pt x="6317" y="1742035"/>
                  <a:pt x="92316" y="1726559"/>
                  <a:pt x="90772" y="1724604"/>
                </a:cubicBezTo>
                <a:cubicBezTo>
                  <a:pt x="89228" y="1722649"/>
                  <a:pt x="104841" y="1721113"/>
                  <a:pt x="97151" y="1728904"/>
                </a:cubicBezTo>
                <a:lnTo>
                  <a:pt x="113846" y="1724935"/>
                </a:lnTo>
                <a:cubicBezTo>
                  <a:pt x="373945" y="1747071"/>
                  <a:pt x="0" y="1745454"/>
                  <a:pt x="85616" y="1714212"/>
                </a:cubicBezTo>
                <a:lnTo>
                  <a:pt x="98252" y="1737200"/>
                </a:lnTo>
                <a:lnTo>
                  <a:pt x="80416" y="1728118"/>
                </a:lnTo>
                <a:cubicBezTo>
                  <a:pt x="69045" y="1730721"/>
                  <a:pt x="96471" y="1729247"/>
                  <a:pt x="96359" y="1731634"/>
                </a:cubicBezTo>
                <a:cubicBezTo>
                  <a:pt x="90950" y="1732896"/>
                  <a:pt x="93541" y="1722803"/>
                  <a:pt x="90771" y="1724604"/>
                </a:cubicBezTo>
                <a:cubicBezTo>
                  <a:pt x="82059" y="1726272"/>
                  <a:pt x="88013" y="1733888"/>
                  <a:pt x="86175" y="1736861"/>
                </a:cubicBezTo>
                <a:cubicBezTo>
                  <a:pt x="84337" y="1739834"/>
                  <a:pt x="29721" y="1742054"/>
                  <a:pt x="79742" y="1742443"/>
                </a:cubicBezTo>
                <a:lnTo>
                  <a:pt x="386300" y="1739193"/>
                </a:lnTo>
                <a:cubicBezTo>
                  <a:pt x="463272" y="1738893"/>
                  <a:pt x="587680" y="1745131"/>
                  <a:pt x="541573" y="1740640"/>
                </a:cubicBezTo>
                <a:lnTo>
                  <a:pt x="106416" y="1740636"/>
                </a:lnTo>
                <a:close/>
              </a:path>
              <a:path w="4423569" h="1755746" fill="none" extrusionOk="0">
                <a:moveTo>
                  <a:pt x="323994" y="1737757"/>
                </a:moveTo>
                <a:cubicBezTo>
                  <a:pt x="1966376" y="1694258"/>
                  <a:pt x="3359551" y="1167762"/>
                  <a:pt x="3770829" y="435161"/>
                </a:cubicBezTo>
                <a:lnTo>
                  <a:pt x="3553251" y="435159"/>
                </a:lnTo>
                <a:lnTo>
                  <a:pt x="4108587" y="0"/>
                </a:lnTo>
                <a:lnTo>
                  <a:pt x="4423569" y="435159"/>
                </a:lnTo>
                <a:lnTo>
                  <a:pt x="4205989" y="435159"/>
                </a:lnTo>
                <a:cubicBezTo>
                  <a:pt x="3774545" y="1203681"/>
                  <a:pt x="2267340" y="1740634"/>
                  <a:pt x="541575" y="1740634"/>
                </a:cubicBezTo>
                <a:lnTo>
                  <a:pt x="106416" y="1740636"/>
                </a:lnTo>
                <a:cubicBezTo>
                  <a:pt x="5145" y="1742967"/>
                  <a:pt x="90165" y="1740508"/>
                  <a:pt x="85815" y="1740016"/>
                </a:cubicBezTo>
                <a:cubicBezTo>
                  <a:pt x="81465" y="1739524"/>
                  <a:pt x="79552" y="1739727"/>
                  <a:pt x="80318" y="1737684"/>
                </a:cubicBezTo>
                <a:cubicBezTo>
                  <a:pt x="81084" y="1735641"/>
                  <a:pt x="87846" y="1727169"/>
                  <a:pt x="90411" y="1727758"/>
                </a:cubicBezTo>
                <a:cubicBezTo>
                  <a:pt x="92976" y="1728347"/>
                  <a:pt x="67786" y="1738562"/>
                  <a:pt x="95711" y="1741220"/>
                </a:cubicBezTo>
                <a:cubicBezTo>
                  <a:pt x="74967" y="1754047"/>
                  <a:pt x="83048" y="1738472"/>
                  <a:pt x="83021" y="1736501"/>
                </a:cubicBezTo>
                <a:cubicBezTo>
                  <a:pt x="82994" y="1734530"/>
                  <a:pt x="71270" y="1743415"/>
                  <a:pt x="95551" y="1729396"/>
                </a:cubicBezTo>
                <a:lnTo>
                  <a:pt x="101542" y="1730532"/>
                </a:lnTo>
                <a:cubicBezTo>
                  <a:pt x="95368" y="1730184"/>
                  <a:pt x="95709" y="1751529"/>
                  <a:pt x="93836" y="1753715"/>
                </a:cubicBezTo>
                <a:cubicBezTo>
                  <a:pt x="85837" y="1755746"/>
                  <a:pt x="86613" y="1730533"/>
                  <a:pt x="86535" y="1733707"/>
                </a:cubicBezTo>
                <a:cubicBezTo>
                  <a:pt x="79926" y="1735615"/>
                  <a:pt x="89422" y="1729256"/>
                  <a:pt x="90050" y="1730913"/>
                </a:cubicBezTo>
                <a:cubicBezTo>
                  <a:pt x="84612" y="1731889"/>
                  <a:pt x="98510" y="1738283"/>
                  <a:pt x="98793" y="1738303"/>
                </a:cubicBezTo>
                <a:cubicBezTo>
                  <a:pt x="99076" y="1738323"/>
                  <a:pt x="52361" y="1730793"/>
                  <a:pt x="91747" y="1731032"/>
                </a:cubicBezTo>
                <a:lnTo>
                  <a:pt x="335107" y="1739737"/>
                </a:lnTo>
                <a:cubicBezTo>
                  <a:pt x="410318" y="1739235"/>
                  <a:pt x="506561" y="1745747"/>
                  <a:pt x="541573" y="1740640"/>
                </a:cubicBezTo>
              </a:path>
            </a:pathLst>
          </a:custGeom>
          <a:gradFill>
            <a:gsLst>
              <a:gs pos="5000">
                <a:schemeClr val="bg1">
                  <a:lumMod val="85000"/>
                </a:schemeClr>
              </a:gs>
              <a:gs pos="77000">
                <a:schemeClr val="accent2">
                  <a:lumMod val="20000"/>
                  <a:lumOff val="80000"/>
                </a:schemeClr>
              </a:gs>
              <a:gs pos="96000">
                <a:srgbClr val="FF0000">
                  <a:alpha val="47000"/>
                </a:srgbClr>
              </a:gs>
            </a:gsLst>
            <a:lin ang="0" scaled="1"/>
          </a:gradFill>
          <a:ln w="15875" cap="flat" cmpd="sng" algn="ctr">
            <a:solidFill>
              <a:schemeClr val="bg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46" tIns="34273" rIns="68546" bIns="34273" anchor="ctr"/>
          <a:lstStyle/>
          <a:p>
            <a:pPr marL="0" marR="0" lvl="0" indent="0" algn="ctr" defTabSz="685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ВОЕННЫХ СБОРОВ С РЕЗЕРВОМ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451" y="1337684"/>
            <a:ext cx="6505766" cy="38400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СИСТЕМА ПОДГОТОВКИ РЕЗЕРВИСТОВ </a:t>
            </a:r>
          </a:p>
          <a:p>
            <a:pPr algn="ctr" defTabSz="6106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в год – 54 дня)</a:t>
            </a:r>
            <a:endParaRPr lang="ru-RU" sz="1733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8166" y="7448231"/>
            <a:ext cx="4537052" cy="926506"/>
          </a:xfrm>
          <a:prstGeom prst="roundRect">
            <a:avLst>
              <a:gd name="adj" fmla="val 15943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</a:rPr>
              <a:t>Боевое слаживание звена «взвод, рота» с проведением БСО, БСВ, РТУ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8166" y="6530370"/>
            <a:ext cx="4537052" cy="813852"/>
          </a:xfrm>
          <a:prstGeom prst="roundRect">
            <a:avLst>
              <a:gd name="adj" fmla="val 16194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</a:rPr>
              <a:t>Практические действия в составе экипажей, расчетов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8166" y="8502313"/>
            <a:ext cx="4537052" cy="1004537"/>
          </a:xfrm>
          <a:prstGeom prst="roundRect">
            <a:avLst>
              <a:gd name="adj" fmla="val 21182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</a:rPr>
              <a:t>Боевое слаживание звена «батальон, полк, бригада» с проведением БТУ, ПТУ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39451" y="6663441"/>
            <a:ext cx="1892079" cy="2843409"/>
          </a:xfrm>
          <a:prstGeom prst="homePlate">
            <a:avLst>
              <a:gd name="adj" fmla="val 983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/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подготовка подразделений и воинских частей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3572959"/>
              </p:ext>
            </p:extLst>
          </p:nvPr>
        </p:nvGraphicFramePr>
        <p:xfrm>
          <a:off x="6858000" y="1828233"/>
          <a:ext cx="12263120" cy="45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8954197" y="2290660"/>
            <a:ext cx="0" cy="7112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3058839" y="1971352"/>
            <a:ext cx="18781" cy="7112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968917" y="1971352"/>
            <a:ext cx="0" cy="7112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228360" y="2862143"/>
            <a:ext cx="125848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69407" y="2313841"/>
            <a:ext cx="145152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II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61791" y="2303681"/>
            <a:ext cx="145152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III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50446" y="2311661"/>
            <a:ext cx="1451527" cy="451416"/>
          </a:xfrm>
          <a:prstGeom prst="rect">
            <a:avLst/>
          </a:prstGeom>
        </p:spPr>
        <p:txBody>
          <a:bodyPr wrap="square" lIns="162508" tIns="81253" rIns="162508" bIns="81253">
            <a:spAutoFit/>
          </a:bodyPr>
          <a:lstStyle/>
          <a:p>
            <a:pPr algn="ctr" defTabSz="1218386">
              <a:defRPr/>
            </a:pPr>
            <a:r>
              <a:rPr lang="en-US" sz="1867" b="1" dirty="0">
                <a:solidFill>
                  <a:prstClr val="black"/>
                </a:solidFill>
                <a:latin typeface="Arial Narrow" pitchFamily="34" charset="0"/>
              </a:rPr>
              <a:t>IV </a:t>
            </a:r>
            <a:r>
              <a:rPr lang="ru-RU" sz="1867" b="1" dirty="0">
                <a:solidFill>
                  <a:prstClr val="black"/>
                </a:solidFill>
                <a:latin typeface="Arial Narrow" pitchFamily="34" charset="0"/>
              </a:rPr>
              <a:t>квартал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452" y="1924460"/>
            <a:ext cx="6506930" cy="7089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1000">
                <a:schemeClr val="bg1">
                  <a:lumMod val="75000"/>
                </a:schemeClr>
              </a:gs>
              <a:gs pos="97917">
                <a:schemeClr val="bg1">
                  <a:lumMod val="95000"/>
                </a:schemeClr>
              </a:gs>
              <a:gs pos="60000">
                <a:schemeClr val="bg1">
                  <a:lumMod val="6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ТРЕНИРОВОЧНЫЕ ЗАНЯТИЯ </a:t>
            </a:r>
            <a:endParaRPr lang="ru-RU" sz="1867" b="1" kern="0" dirty="0" smtClean="0">
              <a:ln w="3175">
                <a:noFill/>
                <a:prstDash val="solid"/>
              </a:ln>
              <a:solidFill>
                <a:srgbClr val="70AD47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1219170">
              <a:defRPr/>
            </a:pPr>
            <a:r>
              <a:rPr lang="ru-RU" sz="1867" b="1" kern="0" dirty="0" smtClean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ЕЖЕКВАРТАЛЬНО ПО 6 ДНЕЙ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 ГОД – 24 ДНЯ)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452" y="5515423"/>
            <a:ext cx="6505765" cy="7338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1000">
                <a:schemeClr val="bg1">
                  <a:lumMod val="75000"/>
                </a:schemeClr>
              </a:gs>
              <a:gs pos="97917">
                <a:schemeClr val="bg1">
                  <a:lumMod val="95000"/>
                </a:schemeClr>
              </a:gs>
              <a:gs pos="60000">
                <a:schemeClr val="bg1">
                  <a:lumMod val="65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УЧЕБНЫЕ СБОРЫ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РАЗ В ПОЛУГОДИЕ ПО 15 ДНЕЙ </a:t>
            </a:r>
            <a:r>
              <a:rPr lang="ru-RU" sz="1867" b="1" kern="0" dirty="0">
                <a:ln w="3175">
                  <a:noFill/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(В ГОД – 30 ДНЕЙ)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39453" y="2932842"/>
            <a:ext cx="1892079" cy="2284705"/>
          </a:xfrm>
          <a:prstGeom prst="homePlate">
            <a:avLst>
              <a:gd name="adj" fmla="val 983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подготовка одиночная подготовка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08167" y="3642417"/>
            <a:ext cx="4537052" cy="641362"/>
          </a:xfrm>
          <a:prstGeom prst="roundRect">
            <a:avLst>
              <a:gd name="adj" fmla="val 15943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Первичная подготовка механиков-водителей с совершением марша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08166" y="2874304"/>
            <a:ext cx="4538218" cy="627209"/>
          </a:xfrm>
          <a:prstGeom prst="roundRect">
            <a:avLst>
              <a:gd name="adj" fmla="val 16194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Восстановление навыков действий при вооружении, снятии техники с хранения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08166" y="4364655"/>
            <a:ext cx="4537053" cy="852893"/>
          </a:xfrm>
          <a:prstGeom prst="roundRect">
            <a:avLst>
              <a:gd name="adj" fmla="val 21182"/>
            </a:avLst>
          </a:prstGeom>
          <a:gradFill flip="none" rotWithShape="1">
            <a:gsLst>
              <a:gs pos="0">
                <a:srgbClr val="5AA2AE">
                  <a:lumMod val="75000"/>
                  <a:alpha val="40000"/>
                </a:srgbClr>
              </a:gs>
              <a:gs pos="18000">
                <a:schemeClr val="tx1">
                  <a:lumMod val="50000"/>
                  <a:lumOff val="50000"/>
                </a:schemeClr>
              </a:gs>
              <a:gs pos="73000">
                <a:schemeClr val="bg2">
                  <a:lumMod val="90000"/>
                </a:schemeClr>
              </a:gs>
            </a:gsLst>
            <a:lin ang="10800000" scaled="1"/>
            <a:tileRect/>
          </a:gradFill>
          <a:ln w="25400" cap="flat" cmpd="sng" algn="ctr">
            <a:solidFill>
              <a:srgbClr val="5AA2AE">
                <a:lumMod val="50000"/>
                <a:alpha val="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799998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533227">
              <a:lnSpc>
                <a:spcPct val="90000"/>
              </a:lnSpc>
              <a:spcBef>
                <a:spcPct val="0"/>
              </a:spcBef>
            </a:pPr>
            <a:r>
              <a:rPr lang="ru-RU" sz="1867" b="1" kern="0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Тренировки по управлению подразделениями в различных условиях обстановки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74340" y="3047599"/>
            <a:ext cx="1010500" cy="547880"/>
            <a:chOff x="176831" y="1311864"/>
            <a:chExt cx="757875" cy="410910"/>
          </a:xfrm>
        </p:grpSpPr>
        <p:pic>
          <p:nvPicPr>
            <p:cNvPr id="21" name="Picture 2" descr="C:\Users\1\Desktop\Наработки\син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31" y="1311864"/>
              <a:ext cx="757875" cy="4109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196895" y="1357502"/>
              <a:ext cx="289255" cy="288003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47722" y="1383426"/>
              <a:ext cx="147195" cy="232518"/>
              <a:chOff x="599224" y="796608"/>
              <a:chExt cx="75928" cy="188449"/>
            </a:xfrm>
            <a:effectLst>
              <a:outerShdw blurRad="25400" dist="38100" dir="18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Скругленный прямоугольник 1"/>
              <p:cNvSpPr/>
              <p:nvPr/>
            </p:nvSpPr>
            <p:spPr>
              <a:xfrm rot="18868575">
                <a:off x="567375" y="877281"/>
                <a:ext cx="188449" cy="27104"/>
              </a:xfrm>
              <a:custGeom>
                <a:avLst/>
                <a:gdLst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619357 w 1619357"/>
                  <a:gd name="connsiteY4" fmla="*/ 165323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503393 w 1619357"/>
                  <a:gd name="connsiteY4" fmla="*/ 177735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503393 w 1619357"/>
                  <a:gd name="connsiteY4" fmla="*/ 177735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497981 w 1619357"/>
                  <a:gd name="connsiteY4" fmla="*/ 180379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66760"/>
                  <a:gd name="connsiteY0" fmla="*/ 37583 h 207087"/>
                  <a:gd name="connsiteX1" fmla="*/ 33065 w 1666760"/>
                  <a:gd name="connsiteY1" fmla="*/ 4518 h 207087"/>
                  <a:gd name="connsiteX2" fmla="*/ 1586292 w 1666760"/>
                  <a:gd name="connsiteY2" fmla="*/ 4518 h 207087"/>
                  <a:gd name="connsiteX3" fmla="*/ 1666760 w 1666760"/>
                  <a:gd name="connsiteY3" fmla="*/ 9727 h 207087"/>
                  <a:gd name="connsiteX4" fmla="*/ 1497981 w 1666760"/>
                  <a:gd name="connsiteY4" fmla="*/ 184897 h 207087"/>
                  <a:gd name="connsiteX5" fmla="*/ 1454238 w 1666760"/>
                  <a:gd name="connsiteY5" fmla="*/ 207087 h 207087"/>
                  <a:gd name="connsiteX6" fmla="*/ 33065 w 1666760"/>
                  <a:gd name="connsiteY6" fmla="*/ 202906 h 207087"/>
                  <a:gd name="connsiteX7" fmla="*/ 0 w 1666760"/>
                  <a:gd name="connsiteY7" fmla="*/ 169841 h 207087"/>
                  <a:gd name="connsiteX8" fmla="*/ 0 w 1666760"/>
                  <a:gd name="connsiteY8" fmla="*/ 37583 h 207087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497981 w 1662633"/>
                  <a:gd name="connsiteY4" fmla="*/ 180679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5711"/>
                  <a:gd name="connsiteX1" fmla="*/ 33065 w 1662633"/>
                  <a:gd name="connsiteY1" fmla="*/ 300 h 205711"/>
                  <a:gd name="connsiteX2" fmla="*/ 1586292 w 1662633"/>
                  <a:gd name="connsiteY2" fmla="*/ 300 h 205711"/>
                  <a:gd name="connsiteX3" fmla="*/ 1662633 w 1662633"/>
                  <a:gd name="connsiteY3" fmla="*/ 14902 h 205711"/>
                  <a:gd name="connsiteX4" fmla="*/ 1535918 w 1662633"/>
                  <a:gd name="connsiteY4" fmla="*/ 156778 h 205711"/>
                  <a:gd name="connsiteX5" fmla="*/ 1470377 w 1662633"/>
                  <a:gd name="connsiteY5" fmla="*/ 205711 h 205711"/>
                  <a:gd name="connsiteX6" fmla="*/ 33065 w 1662633"/>
                  <a:gd name="connsiteY6" fmla="*/ 198688 h 205711"/>
                  <a:gd name="connsiteX7" fmla="*/ 0 w 1662633"/>
                  <a:gd name="connsiteY7" fmla="*/ 165623 h 205711"/>
                  <a:gd name="connsiteX8" fmla="*/ 0 w 1662633"/>
                  <a:gd name="connsiteY8" fmla="*/ 33365 h 20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2633" h="205711">
                    <a:moveTo>
                      <a:pt x="0" y="33365"/>
                    </a:moveTo>
                    <a:cubicBezTo>
                      <a:pt x="0" y="15104"/>
                      <a:pt x="14804" y="300"/>
                      <a:pt x="33065" y="300"/>
                    </a:cubicBezTo>
                    <a:lnTo>
                      <a:pt x="1586292" y="300"/>
                    </a:lnTo>
                    <a:cubicBezTo>
                      <a:pt x="1604553" y="300"/>
                      <a:pt x="1662633" y="-3359"/>
                      <a:pt x="1662633" y="14902"/>
                    </a:cubicBezTo>
                    <a:cubicBezTo>
                      <a:pt x="1662633" y="58988"/>
                      <a:pt x="1566836" y="119710"/>
                      <a:pt x="1535918" y="156778"/>
                    </a:cubicBezTo>
                    <a:cubicBezTo>
                      <a:pt x="1510288" y="178846"/>
                      <a:pt x="1488638" y="205711"/>
                      <a:pt x="1470377" y="205711"/>
                    </a:cubicBezTo>
                    <a:lnTo>
                      <a:pt x="33065" y="198688"/>
                    </a:lnTo>
                    <a:cubicBezTo>
                      <a:pt x="14804" y="198688"/>
                      <a:pt x="0" y="183884"/>
                      <a:pt x="0" y="165623"/>
                    </a:cubicBezTo>
                    <a:lnTo>
                      <a:pt x="0" y="3336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>
                  <a:solidFill>
                    <a:prstClr val="white"/>
                  </a:solidFill>
                  <a:latin typeface="Palatino Linotype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 rot="2770301">
                <a:off x="577987" y="905107"/>
                <a:ext cx="75692" cy="332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 dirty="0">
                  <a:solidFill>
                    <a:prstClr val="white"/>
                  </a:solidFill>
                  <a:latin typeface="Palatino Linotype"/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201091" y="6765362"/>
            <a:ext cx="1010500" cy="547880"/>
            <a:chOff x="198693" y="3212271"/>
            <a:chExt cx="757875" cy="410910"/>
          </a:xfrm>
        </p:grpSpPr>
        <p:pic>
          <p:nvPicPr>
            <p:cNvPr id="28" name="Picture 2" descr="C:\Users\1\Desktop\Наработки\син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93" y="3212271"/>
              <a:ext cx="757875" cy="4109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/>
            <p:cNvSpPr/>
            <p:nvPr/>
          </p:nvSpPr>
          <p:spPr>
            <a:xfrm>
              <a:off x="218757" y="3257909"/>
              <a:ext cx="289255" cy="288003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Palatino Linotype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69584" y="3283833"/>
              <a:ext cx="147195" cy="232518"/>
              <a:chOff x="599224" y="796608"/>
              <a:chExt cx="75928" cy="188449"/>
            </a:xfrm>
            <a:effectLst>
              <a:outerShdw blurRad="25400" dist="38100" dir="18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Скругленный прямоугольник 1"/>
              <p:cNvSpPr/>
              <p:nvPr/>
            </p:nvSpPr>
            <p:spPr>
              <a:xfrm rot="18868575">
                <a:off x="567375" y="877281"/>
                <a:ext cx="188449" cy="27104"/>
              </a:xfrm>
              <a:custGeom>
                <a:avLst/>
                <a:gdLst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619357 w 1619357"/>
                  <a:gd name="connsiteY4" fmla="*/ 165323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198388"/>
                  <a:gd name="connsiteX1" fmla="*/ 33065 w 1619357"/>
                  <a:gd name="connsiteY1" fmla="*/ 0 h 198388"/>
                  <a:gd name="connsiteX2" fmla="*/ 1586292 w 1619357"/>
                  <a:gd name="connsiteY2" fmla="*/ 0 h 198388"/>
                  <a:gd name="connsiteX3" fmla="*/ 1619357 w 1619357"/>
                  <a:gd name="connsiteY3" fmla="*/ 33065 h 198388"/>
                  <a:gd name="connsiteX4" fmla="*/ 1503393 w 1619357"/>
                  <a:gd name="connsiteY4" fmla="*/ 177735 h 198388"/>
                  <a:gd name="connsiteX5" fmla="*/ 1586292 w 1619357"/>
                  <a:gd name="connsiteY5" fmla="*/ 198388 h 198388"/>
                  <a:gd name="connsiteX6" fmla="*/ 33065 w 1619357"/>
                  <a:gd name="connsiteY6" fmla="*/ 198388 h 198388"/>
                  <a:gd name="connsiteX7" fmla="*/ 0 w 1619357"/>
                  <a:gd name="connsiteY7" fmla="*/ 165323 h 198388"/>
                  <a:gd name="connsiteX8" fmla="*/ 0 w 1619357"/>
                  <a:gd name="connsiteY8" fmla="*/ 33065 h 198388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503393 w 1619357"/>
                  <a:gd name="connsiteY4" fmla="*/ 177735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19357"/>
                  <a:gd name="connsiteY0" fmla="*/ 33065 h 202569"/>
                  <a:gd name="connsiteX1" fmla="*/ 33065 w 1619357"/>
                  <a:gd name="connsiteY1" fmla="*/ 0 h 202569"/>
                  <a:gd name="connsiteX2" fmla="*/ 1586292 w 1619357"/>
                  <a:gd name="connsiteY2" fmla="*/ 0 h 202569"/>
                  <a:gd name="connsiteX3" fmla="*/ 1619357 w 1619357"/>
                  <a:gd name="connsiteY3" fmla="*/ 33065 h 202569"/>
                  <a:gd name="connsiteX4" fmla="*/ 1497981 w 1619357"/>
                  <a:gd name="connsiteY4" fmla="*/ 180379 h 202569"/>
                  <a:gd name="connsiteX5" fmla="*/ 1454238 w 1619357"/>
                  <a:gd name="connsiteY5" fmla="*/ 202569 h 202569"/>
                  <a:gd name="connsiteX6" fmla="*/ 33065 w 1619357"/>
                  <a:gd name="connsiteY6" fmla="*/ 198388 h 202569"/>
                  <a:gd name="connsiteX7" fmla="*/ 0 w 1619357"/>
                  <a:gd name="connsiteY7" fmla="*/ 165323 h 202569"/>
                  <a:gd name="connsiteX8" fmla="*/ 0 w 1619357"/>
                  <a:gd name="connsiteY8" fmla="*/ 33065 h 202569"/>
                  <a:gd name="connsiteX0" fmla="*/ 0 w 1666760"/>
                  <a:gd name="connsiteY0" fmla="*/ 37583 h 207087"/>
                  <a:gd name="connsiteX1" fmla="*/ 33065 w 1666760"/>
                  <a:gd name="connsiteY1" fmla="*/ 4518 h 207087"/>
                  <a:gd name="connsiteX2" fmla="*/ 1586292 w 1666760"/>
                  <a:gd name="connsiteY2" fmla="*/ 4518 h 207087"/>
                  <a:gd name="connsiteX3" fmla="*/ 1666760 w 1666760"/>
                  <a:gd name="connsiteY3" fmla="*/ 9727 h 207087"/>
                  <a:gd name="connsiteX4" fmla="*/ 1497981 w 1666760"/>
                  <a:gd name="connsiteY4" fmla="*/ 184897 h 207087"/>
                  <a:gd name="connsiteX5" fmla="*/ 1454238 w 1666760"/>
                  <a:gd name="connsiteY5" fmla="*/ 207087 h 207087"/>
                  <a:gd name="connsiteX6" fmla="*/ 33065 w 1666760"/>
                  <a:gd name="connsiteY6" fmla="*/ 202906 h 207087"/>
                  <a:gd name="connsiteX7" fmla="*/ 0 w 1666760"/>
                  <a:gd name="connsiteY7" fmla="*/ 169841 h 207087"/>
                  <a:gd name="connsiteX8" fmla="*/ 0 w 1666760"/>
                  <a:gd name="connsiteY8" fmla="*/ 37583 h 207087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497981 w 1662633"/>
                  <a:gd name="connsiteY4" fmla="*/ 180679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2869"/>
                  <a:gd name="connsiteX1" fmla="*/ 33065 w 1662633"/>
                  <a:gd name="connsiteY1" fmla="*/ 300 h 202869"/>
                  <a:gd name="connsiteX2" fmla="*/ 1586292 w 1662633"/>
                  <a:gd name="connsiteY2" fmla="*/ 300 h 202869"/>
                  <a:gd name="connsiteX3" fmla="*/ 1662633 w 1662633"/>
                  <a:gd name="connsiteY3" fmla="*/ 14902 h 202869"/>
                  <a:gd name="connsiteX4" fmla="*/ 1535918 w 1662633"/>
                  <a:gd name="connsiteY4" fmla="*/ 156778 h 202869"/>
                  <a:gd name="connsiteX5" fmla="*/ 1454238 w 1662633"/>
                  <a:gd name="connsiteY5" fmla="*/ 202869 h 202869"/>
                  <a:gd name="connsiteX6" fmla="*/ 33065 w 1662633"/>
                  <a:gd name="connsiteY6" fmla="*/ 198688 h 202869"/>
                  <a:gd name="connsiteX7" fmla="*/ 0 w 1662633"/>
                  <a:gd name="connsiteY7" fmla="*/ 165623 h 202869"/>
                  <a:gd name="connsiteX8" fmla="*/ 0 w 1662633"/>
                  <a:gd name="connsiteY8" fmla="*/ 33365 h 202869"/>
                  <a:gd name="connsiteX0" fmla="*/ 0 w 1662633"/>
                  <a:gd name="connsiteY0" fmla="*/ 33365 h 205711"/>
                  <a:gd name="connsiteX1" fmla="*/ 33065 w 1662633"/>
                  <a:gd name="connsiteY1" fmla="*/ 300 h 205711"/>
                  <a:gd name="connsiteX2" fmla="*/ 1586292 w 1662633"/>
                  <a:gd name="connsiteY2" fmla="*/ 300 h 205711"/>
                  <a:gd name="connsiteX3" fmla="*/ 1662633 w 1662633"/>
                  <a:gd name="connsiteY3" fmla="*/ 14902 h 205711"/>
                  <a:gd name="connsiteX4" fmla="*/ 1535918 w 1662633"/>
                  <a:gd name="connsiteY4" fmla="*/ 156778 h 205711"/>
                  <a:gd name="connsiteX5" fmla="*/ 1470377 w 1662633"/>
                  <a:gd name="connsiteY5" fmla="*/ 205711 h 205711"/>
                  <a:gd name="connsiteX6" fmla="*/ 33065 w 1662633"/>
                  <a:gd name="connsiteY6" fmla="*/ 198688 h 205711"/>
                  <a:gd name="connsiteX7" fmla="*/ 0 w 1662633"/>
                  <a:gd name="connsiteY7" fmla="*/ 165623 h 205711"/>
                  <a:gd name="connsiteX8" fmla="*/ 0 w 1662633"/>
                  <a:gd name="connsiteY8" fmla="*/ 33365 h 20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2633" h="205711">
                    <a:moveTo>
                      <a:pt x="0" y="33365"/>
                    </a:moveTo>
                    <a:cubicBezTo>
                      <a:pt x="0" y="15104"/>
                      <a:pt x="14804" y="300"/>
                      <a:pt x="33065" y="300"/>
                    </a:cubicBezTo>
                    <a:lnTo>
                      <a:pt x="1586292" y="300"/>
                    </a:lnTo>
                    <a:cubicBezTo>
                      <a:pt x="1604553" y="300"/>
                      <a:pt x="1662633" y="-3359"/>
                      <a:pt x="1662633" y="14902"/>
                    </a:cubicBezTo>
                    <a:cubicBezTo>
                      <a:pt x="1662633" y="58988"/>
                      <a:pt x="1566836" y="119710"/>
                      <a:pt x="1535918" y="156778"/>
                    </a:cubicBezTo>
                    <a:cubicBezTo>
                      <a:pt x="1510288" y="178846"/>
                      <a:pt x="1488638" y="205711"/>
                      <a:pt x="1470377" y="205711"/>
                    </a:cubicBezTo>
                    <a:lnTo>
                      <a:pt x="33065" y="198688"/>
                    </a:lnTo>
                    <a:cubicBezTo>
                      <a:pt x="14804" y="198688"/>
                      <a:pt x="0" y="183884"/>
                      <a:pt x="0" y="165623"/>
                    </a:cubicBezTo>
                    <a:lnTo>
                      <a:pt x="0" y="3336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>
                  <a:solidFill>
                    <a:prstClr val="white"/>
                  </a:solidFill>
                  <a:latin typeface="Palatino Linotype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 rot="2770301">
                <a:off x="577987" y="905107"/>
                <a:ext cx="75692" cy="332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ru-RU" sz="2400" kern="0" dirty="0">
                  <a:solidFill>
                    <a:prstClr val="white"/>
                  </a:solidFill>
                  <a:latin typeface="Palatino Linotype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4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-6580"/>
            <a:ext cx="6858000" cy="1149579"/>
          </a:xfrm>
          <a:prstGeom prst="rect">
            <a:avLst/>
          </a:prstGeom>
          <a:blipFill>
            <a:blip r:embed="rId3"/>
            <a:srcRect/>
            <a:stretch>
              <a:fillRect l="1" r="-1187"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93827" tIns="46917" rIns="93827" bIns="46917" rtlCol="0" anchor="ctr">
            <a:noAutofit/>
          </a:bodyPr>
          <a:lstStyle/>
          <a:p>
            <a:pPr marL="0" marR="0" lvl="0" indent="0" algn="ctr" defTabSz="881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41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0709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6000"/>
                    </a14:imgEffect>
                    <a14:imgEffect>
                      <a14:colorTemperature colorTemp="5800"/>
                    </a14:imgEffect>
                    <a14:imgEffect>
                      <a14:saturation sat="0"/>
                    </a14:imgEffect>
                    <a14:imgEffect>
                      <a14:brightnessContrast bright="-44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9577"/>
            <a:ext cx="6857999" cy="87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0708" y="412598"/>
            <a:ext cx="5566074" cy="55466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marL="0" marR="0" lvl="0" indent="0" algn="ctr" defTabSz="881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ВОЕННЫХ СБОРОВ С РЕЗЕРВОМ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38" y="1471131"/>
            <a:ext cx="6630144" cy="2630969"/>
          </a:xfrm>
          <a:prstGeom prst="roundRect">
            <a:avLst>
              <a:gd name="adj" fmla="val 710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49306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Гибкий график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проведения военных сборов,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минимизирующий отрыв граждан от основной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работы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6637" y="4439664"/>
            <a:ext cx="7036804" cy="3741151"/>
            <a:chOff x="113927" y="3402578"/>
            <a:chExt cx="7036804" cy="262659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3927" y="3402578"/>
              <a:ext cx="6630144" cy="2626593"/>
            </a:xfrm>
            <a:prstGeom prst="roundRect">
              <a:avLst>
                <a:gd name="adj" fmla="val 7100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31874" bIns="0" rtlCol="0" anchor="t"/>
            <a:lstStyle/>
            <a:p>
              <a:pPr defTabSz="549306"/>
              <a:r>
                <a:rPr lang="ru-RU" sz="2800" b="1" spc="-2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Специализированная </a:t>
              </a:r>
              <a:r>
                <a:rPr lang="ru-RU" sz="2800" b="1" spc="-2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подготовка в рамках проведения военных сборов </a:t>
              </a:r>
            </a:p>
            <a:p>
              <a:pPr defTabSz="549306"/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ЕЖЕМЕСЯЧНО ДО </a:t>
              </a:r>
              <a:r>
                <a:rPr lang="ru-RU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2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ДНЕЙ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defTabSz="549306"/>
              <a:r>
                <a:rPr lang="ru-RU" sz="2800" b="1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по программам </a:t>
              </a:r>
            </a:p>
            <a:p>
              <a:pPr defTabSz="549306"/>
              <a:r>
                <a:rPr lang="ru-RU" sz="2800" b="1" spc="-4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МЧС и </a:t>
              </a:r>
              <a:r>
                <a:rPr lang="ru-RU" sz="2800" b="1" spc="-4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МВД </a:t>
              </a:r>
              <a:r>
                <a:rPr lang="ru-RU" sz="2800" b="1" spc="-4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России,</a:t>
              </a:r>
            </a:p>
            <a:p>
              <a:pPr defTabSz="549306"/>
              <a:r>
                <a:rPr lang="ru-RU" sz="2800" b="1" spc="-4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Росгвардии</a:t>
              </a:r>
              <a:endParaRPr lang="ru-RU" sz="2800" b="1" spc="-4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0" name="Рисунок 9" descr="https://avatars.mds.yandex.net/i?id=4a9abd67c2bee0a6d088d3c1d2a03a1276f1bd9c-8427457-images-thumbs&amp;n=13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7292" y1="41563" x2="57292" y2="41563"/>
                          <a14:foregroundMark x1="66042" y1="30625" x2="66042" y2="30625"/>
                          <a14:foregroundMark x1="69792" y1="37500" x2="69792" y2="37500"/>
                          <a14:foregroundMark x1="73542" y1="52500" x2="73542" y2="52500"/>
                          <a14:foregroundMark x1="77708" y1="81563" x2="77708" y2="81563"/>
                          <a14:foregroundMark x1="81875" y1="81250" x2="81875" y2="81250"/>
                          <a14:foregroundMark x1="75625" y1="73438" x2="75625" y2="73438"/>
                          <a14:foregroundMark x1="89375" y1="93125" x2="89375" y2="93125"/>
                          <a14:foregroundMark x1="91875" y1="91875" x2="91875" y2="91875"/>
                          <a14:foregroundMark x1="79583" y1="91875" x2="79583" y2="91875"/>
                          <a14:foregroundMark x1="72292" y1="85625" x2="72500" y2="83750"/>
                          <a14:foregroundMark x1="71667" y1="76563" x2="71667" y2="76563"/>
                          <a14:foregroundMark x1="51875" y1="95000" x2="51875" y2="95000"/>
                          <a14:foregroundMark x1="51875" y1="54375" x2="51875" y2="54375"/>
                          <a14:foregroundMark x1="66458" y1="97813" x2="66458" y2="97813"/>
                          <a14:foregroundMark x1="37083" y1="96563" x2="37083" y2="96563"/>
                          <a14:foregroundMark x1="56042" y1="5000" x2="56042" y2="5000"/>
                          <a14:foregroundMark x1="47083" y1="7187" x2="47083" y2="7187"/>
                          <a14:foregroundMark x1="47708" y1="3125" x2="47708" y2="3125"/>
                          <a14:foregroundMark x1="20833" y1="85938" x2="20833" y2="85938"/>
                          <a14:foregroundMark x1="42500" y1="37813" x2="42500" y2="37813"/>
                          <a14:foregroundMark x1="42292" y1="29688" x2="42292" y2="29688"/>
                          <a14:foregroundMark x1="46759" y1="96203" x2="46759" y2="96203"/>
                          <a14:foregroundMark x1="68519" y1="13924" x2="68519" y2="13924"/>
                          <a14:backgroundMark x1="17708" y1="55937" x2="17708" y2="55937"/>
                          <a14:backgroundMark x1="28333" y1="37500" x2="28333" y2="37500"/>
                          <a14:backgroundMark x1="32500" y1="35625" x2="32500" y2="35625"/>
                          <a14:backgroundMark x1="31667" y1="25000" x2="31667" y2="25000"/>
                          <a14:backgroundMark x1="31667" y1="20938" x2="31667" y2="20938"/>
                          <a14:backgroundMark x1="80000" y1="25625" x2="80000" y2="25625"/>
                          <a14:backgroundMark x1="81250" y1="16875" x2="81250" y2="16875"/>
                          <a14:backgroundMark x1="83333" y1="25938" x2="83333" y2="25938"/>
                          <a14:backgroundMark x1="84792" y1="36250" x2="84792" y2="36250"/>
                          <a14:backgroundMark x1="30000" y1="45313" x2="30000" y2="45313"/>
                          <a14:backgroundMark x1="3750" y1="42813" x2="3750" y2="42813"/>
                          <a14:backgroundMark x1="17083" y1="40625" x2="17083" y2="40625"/>
                          <a14:backgroundMark x1="10208" y1="19688" x2="10208" y2="19688"/>
                          <a14:backgroundMark x1="84167" y1="35625" x2="84167" y2="35625"/>
                          <a14:backgroundMark x1="79375" y1="25000" x2="79375" y2="25000"/>
                          <a14:backgroundMark x1="36667" y1="20000" x2="36667" y2="20000"/>
                          <a14:backgroundMark x1="26250" y1="20000" x2="26250" y2="20000"/>
                          <a14:backgroundMark x1="14167" y1="21563" x2="14167" y2="21563"/>
                          <a14:backgroundMark x1="4375" y1="19375" x2="4375" y2="19375"/>
                          <a14:backgroundMark x1="6667" y1="37188" x2="6667" y2="37188"/>
                          <a14:backgroundMark x1="13958" y1="37188" x2="13958" y2="37188"/>
                          <a14:backgroundMark x1="29167" y1="34688" x2="29167" y2="34688"/>
                          <a14:backgroundMark x1="31250" y1="43750" x2="31250" y2="43750"/>
                          <a14:backgroundMark x1="25417" y1="44688" x2="25417" y2="44688"/>
                          <a14:backgroundMark x1="20833" y1="58125" x2="20833" y2="58125"/>
                          <a14:backgroundMark x1="9583" y1="58750" x2="9583" y2="58750"/>
                          <a14:backgroundMark x1="6042" y1="74375" x2="6042" y2="74375"/>
                          <a14:backgroundMark x1="10417" y1="65938" x2="10417" y2="65938"/>
                          <a14:backgroundMark x1="9375" y1="63438" x2="9375" y2="63438"/>
                          <a14:backgroundMark x1="17917" y1="64063" x2="17917" y2="64063"/>
                          <a14:backgroundMark x1="24583" y1="61875" x2="24583" y2="61875"/>
                          <a14:backgroundMark x1="23958" y1="51875" x2="23958" y2="51875"/>
                          <a14:backgroundMark x1="26458" y1="56250" x2="26458" y2="56250"/>
                          <a14:backgroundMark x1="45208" y1="41875" x2="45208" y2="41875"/>
                          <a14:backgroundMark x1="45000" y1="39375" x2="45000" y2="39375"/>
                          <a14:backgroundMark x1="49167" y1="43438" x2="49167" y2="43438"/>
                          <a14:backgroundMark x1="31250" y1="15000" x2="31250" y2="15000"/>
                          <a14:backgroundMark x1="13958" y1="94688" x2="13958" y2="94688"/>
                          <a14:backgroundMark x1="33333" y1="94688" x2="33333" y2="94688"/>
                          <a14:backgroundMark x1="34792" y1="95313" x2="34792" y2="95313"/>
                          <a14:backgroundMark x1="38958" y1="93750" x2="38958" y2="93750"/>
                          <a14:backgroundMark x1="32083" y1="93750" x2="32083" y2="93750"/>
                          <a14:backgroundMark x1="38125" y1="7500" x2="38125" y2="7500"/>
                          <a14:backgroundMark x1="35208" y1="33750" x2="35208" y2="33750"/>
                          <a14:backgroundMark x1="19907" y1="25949" x2="19907" y2="25949"/>
                          <a14:backgroundMark x1="67593" y1="1899" x2="67593" y2="18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28998" y="4076471"/>
              <a:ext cx="3721733" cy="19201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106637" y="8518379"/>
            <a:ext cx="6630144" cy="876252"/>
          </a:xfrm>
          <a:prstGeom prst="roundRect">
            <a:avLst>
              <a:gd name="adj" fmla="val 7100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49306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Перемещение служебным транспортом к местам проведения военных сборов (сборов) и обратно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608</Words>
  <Application>Microsoft Office PowerPoint</Application>
  <PresentationFormat>Лист A4 (210x297 мм)</PresentationFormat>
  <Paragraphs>126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Impact</vt:lpstr>
      <vt:lpstr>KaiTi</vt:lpstr>
      <vt:lpstr>Levenim MT</vt:lpstr>
      <vt:lpstr>Palatino Linotype</vt:lpstr>
      <vt:lpstr>Times New Roman</vt:lpstr>
      <vt:lpstr>28_Тема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Лисица Алексей Александрович</dc:creator>
  <cp:lastModifiedBy>Пользователь</cp:lastModifiedBy>
  <cp:revision>29</cp:revision>
  <cp:lastPrinted>2024-04-16T12:01:08Z</cp:lastPrinted>
  <dcterms:created xsi:type="dcterms:W3CDTF">2024-03-06T13:09:17Z</dcterms:created>
  <dcterms:modified xsi:type="dcterms:W3CDTF">2024-04-24T03:51:20Z</dcterms:modified>
</cp:coreProperties>
</file>